
<file path=[Content_Types].xml><?xml version="1.0" encoding="utf-8"?>
<Types xmlns="http://schemas.openxmlformats.org/package/2006/content-types">
  <Default Extension="png" ContentType="image/png"/>
  <Default Extension="mp3" ContentType="audio/unknown"/>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7"/>
  </p:notesMasterIdLst>
  <p:sldIdLst>
    <p:sldId id="256" r:id="rId3"/>
    <p:sldId id="257" r:id="rId4"/>
    <p:sldId id="313" r:id="rId5"/>
    <p:sldId id="258" r:id="rId6"/>
    <p:sldId id="259" r:id="rId7"/>
    <p:sldId id="260" r:id="rId8"/>
    <p:sldId id="261" r:id="rId9"/>
    <p:sldId id="289" r:id="rId10"/>
    <p:sldId id="266" r:id="rId11"/>
    <p:sldId id="340" r:id="rId12"/>
    <p:sldId id="332" r:id="rId13"/>
    <p:sldId id="341" r:id="rId14"/>
    <p:sldId id="291" r:id="rId15"/>
    <p:sldId id="263" r:id="rId16"/>
    <p:sldId id="316" r:id="rId17"/>
    <p:sldId id="264" r:id="rId18"/>
    <p:sldId id="294" r:id="rId19"/>
    <p:sldId id="342" r:id="rId20"/>
    <p:sldId id="343" r:id="rId21"/>
    <p:sldId id="345" r:id="rId22"/>
    <p:sldId id="344" r:id="rId23"/>
    <p:sldId id="317" r:id="rId24"/>
    <p:sldId id="265" r:id="rId25"/>
    <p:sldId id="324" r:id="rId26"/>
    <p:sldId id="269" r:id="rId27"/>
    <p:sldId id="319" r:id="rId28"/>
    <p:sldId id="346" r:id="rId29"/>
    <p:sldId id="292" r:id="rId30"/>
    <p:sldId id="347" r:id="rId31"/>
    <p:sldId id="348" r:id="rId32"/>
    <p:sldId id="349" r:id="rId33"/>
    <p:sldId id="350" r:id="rId34"/>
    <p:sldId id="325" r:id="rId35"/>
    <p:sldId id="351" r:id="rId36"/>
    <p:sldId id="331" r:id="rId37"/>
    <p:sldId id="322" r:id="rId38"/>
    <p:sldId id="329" r:id="rId39"/>
    <p:sldId id="352" r:id="rId40"/>
    <p:sldId id="267" r:id="rId41"/>
    <p:sldId id="353" r:id="rId42"/>
    <p:sldId id="354" r:id="rId43"/>
    <p:sldId id="356" r:id="rId44"/>
    <p:sldId id="270" r:id="rId45"/>
    <p:sldId id="276" r:id="rId46"/>
    <p:sldId id="277" r:id="rId47"/>
    <p:sldId id="278" r:id="rId48"/>
    <p:sldId id="279" r:id="rId49"/>
    <p:sldId id="295" r:id="rId50"/>
    <p:sldId id="280" r:id="rId51"/>
    <p:sldId id="281" r:id="rId52"/>
    <p:sldId id="282" r:id="rId53"/>
    <p:sldId id="298" r:id="rId54"/>
    <p:sldId id="301" r:id="rId55"/>
    <p:sldId id="302" r:id="rId56"/>
    <p:sldId id="357" r:id="rId57"/>
    <p:sldId id="358" r:id="rId58"/>
    <p:sldId id="333" r:id="rId59"/>
    <p:sldId id="305" r:id="rId60"/>
    <p:sldId id="304" r:id="rId61"/>
    <p:sldId id="306" r:id="rId62"/>
    <p:sldId id="307" r:id="rId63"/>
    <p:sldId id="310" r:id="rId64"/>
    <p:sldId id="312" r:id="rId65"/>
    <p:sldId id="268" r:id="rId66"/>
  </p:sldIdLst>
  <p:sldSz cx="9144000" cy="5143500" type="screen16x9"/>
  <p:notesSz cx="6858000" cy="9144000"/>
  <p:embeddedFontLst>
    <p:embeddedFont>
      <p:font typeface="Nunito Medium" charset="0"/>
      <p:regular r:id="rId68"/>
      <p:bold r:id="rId69"/>
      <p:italic r:id="rId70"/>
      <p:boldItalic r:id="rId71"/>
    </p:embeddedFont>
    <p:embeddedFont>
      <p:font typeface="Nunito" charset="0"/>
      <p:regular r:id="rId72"/>
      <p:bold r:id="rId73"/>
      <p:italic r:id="rId74"/>
      <p:boldItalic r:id="rId75"/>
    </p:embeddedFont>
    <p:embeddedFont>
      <p:font typeface="Sansita" charset="0"/>
      <p:regular r:id="rId76"/>
      <p:bold r:id="rId77"/>
      <p:italic r:id="rId78"/>
      <p:boldItalic r:id="rId79"/>
    </p:embeddedFont>
    <p:embeddedFont>
      <p:font typeface="Cambria Math" pitchFamily="18" charset="0"/>
      <p:regular r:id="rId80"/>
    </p:embeddedFont>
    <p:embeddedFont>
      <p:font typeface="Euphoria Script" charset="0"/>
      <p:regular r:id="rId81"/>
    </p:embeddedFont>
    <p:embeddedFont>
      <p:font typeface="Calibri"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EEAB0"/>
    <a:srgbClr val="C9F1FF"/>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2633375-63A9-4D06-9FA9-558C3EAF5E8D}">
  <a:tblStyle styleId="{82633375-63A9-4D06-9FA9-558C3EAF5E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65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font" Target="fonts/font17.fntdata"/><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5.fntdata"/><Relationship Id="rId90" Type="http://schemas.microsoft.com/office/2016/11/relationships/changesInfo" Target="changesInfos/changesInfo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D15732FB-9B50-43A2-8DC4-0DF2942FFD12}"/>
    <pc:docChg chg="undo redo custSel addSld delSld modSld sldOrd">
      <pc:chgData name="tuyết nguyễn thị ánh" userId="a6fbc05945fbe6a6" providerId="LiveId" clId="{D15732FB-9B50-43A2-8DC4-0DF2942FFD12}" dt="2023-11-04T08:32:39.224" v="8861"/>
      <pc:docMkLst>
        <pc:docMk/>
      </pc:docMkLst>
      <pc:sldChg chg="modTransition">
        <pc:chgData name="tuyết nguyễn thị ánh" userId="a6fbc05945fbe6a6" providerId="LiveId" clId="{D15732FB-9B50-43A2-8DC4-0DF2942FFD12}" dt="2023-11-04T08:01:50.389" v="8857"/>
        <pc:sldMkLst>
          <pc:docMk/>
          <pc:sldMk cId="0" sldId="256"/>
        </pc:sldMkLst>
      </pc:sldChg>
      <pc:sldChg chg="addSp delSp modSp mod modTransition delAnim modAnim">
        <pc:chgData name="tuyết nguyễn thị ánh" userId="a6fbc05945fbe6a6" providerId="LiveId" clId="{D15732FB-9B50-43A2-8DC4-0DF2942FFD12}" dt="2023-11-04T08:01:50.389" v="8857"/>
        <pc:sldMkLst>
          <pc:docMk/>
          <pc:sldMk cId="0" sldId="257"/>
        </pc:sldMkLst>
        <pc:spChg chg="del">
          <ac:chgData name="tuyết nguyễn thị ánh" userId="a6fbc05945fbe6a6" providerId="LiveId" clId="{D15732FB-9B50-43A2-8DC4-0DF2942FFD12}" dt="2023-11-03T16:52:21.116" v="0" actId="478"/>
          <ac:spMkLst>
            <pc:docMk/>
            <pc:sldMk cId="0" sldId="257"/>
            <ac:spMk id="2" creationId="{A110A0A0-C9C1-E985-6FE6-FFCD58510867}"/>
          </ac:spMkLst>
        </pc:spChg>
        <pc:spChg chg="mod">
          <ac:chgData name="tuyết nguyễn thị ánh" userId="a6fbc05945fbe6a6" providerId="LiveId" clId="{D15732FB-9B50-43A2-8DC4-0DF2942FFD12}" dt="2023-11-03T16:53:00.517" v="7" actId="1076"/>
          <ac:spMkLst>
            <pc:docMk/>
            <pc:sldMk cId="0" sldId="257"/>
            <ac:spMk id="15" creationId="{1782C1CC-0103-D397-C26D-189DC15A2D41}"/>
          </ac:spMkLst>
        </pc:spChg>
        <pc:grpChg chg="del">
          <ac:chgData name="tuyết nguyễn thị ánh" userId="a6fbc05945fbe6a6" providerId="LiveId" clId="{D15732FB-9B50-43A2-8DC4-0DF2942FFD12}" dt="2023-11-03T16:52:52.450" v="5" actId="478"/>
          <ac:grpSpMkLst>
            <pc:docMk/>
            <pc:sldMk cId="0" sldId="257"/>
            <ac:grpSpMk id="8572" creationId="{00000000-0000-0000-0000-000000000000}"/>
          </ac:grpSpMkLst>
        </pc:grpChg>
        <pc:grpChg chg="mod">
          <ac:chgData name="tuyết nguyễn thị ánh" userId="a6fbc05945fbe6a6" providerId="LiveId" clId="{D15732FB-9B50-43A2-8DC4-0DF2942FFD12}" dt="2023-11-03T16:53:15.040" v="10" actId="1076"/>
          <ac:grpSpMkLst>
            <pc:docMk/>
            <pc:sldMk cId="0" sldId="257"/>
            <ac:grpSpMk id="8580" creationId="{00000000-0000-0000-0000-000000000000}"/>
          </ac:grpSpMkLst>
        </pc:grpChg>
        <pc:picChg chg="add mod">
          <ac:chgData name="tuyết nguyễn thị ánh" userId="a6fbc05945fbe6a6" providerId="LiveId" clId="{D15732FB-9B50-43A2-8DC4-0DF2942FFD12}" dt="2023-11-03T17:12:01.966" v="11" actId="14826"/>
          <ac:picMkLst>
            <pc:docMk/>
            <pc:sldMk cId="0" sldId="257"/>
            <ac:picMk id="13" creationId="{1373775A-DB35-BB41-3B40-219FC17E0993}"/>
          </ac:picMkLst>
        </pc:picChg>
        <pc:picChg chg="del">
          <ac:chgData name="tuyết nguyễn thị ánh" userId="a6fbc05945fbe6a6" providerId="LiveId" clId="{D15732FB-9B50-43A2-8DC4-0DF2942FFD12}" dt="2023-11-03T16:52:21.695" v="1" actId="478"/>
          <ac:picMkLst>
            <pc:docMk/>
            <pc:sldMk cId="0" sldId="257"/>
            <ac:picMk id="17" creationId="{E2DB2264-6677-D233-3974-65E3E03E2BDC}"/>
          </ac:picMkLst>
        </pc:picChg>
      </pc:sldChg>
      <pc:sldChg chg="modSp mod modTransition modAnim">
        <pc:chgData name="tuyết nguyễn thị ánh" userId="a6fbc05945fbe6a6" providerId="LiveId" clId="{D15732FB-9B50-43A2-8DC4-0DF2942FFD12}" dt="2023-11-04T08:01:50.389" v="8857"/>
        <pc:sldMkLst>
          <pc:docMk/>
          <pc:sldMk cId="0" sldId="258"/>
        </pc:sldMkLst>
        <pc:spChg chg="mod">
          <ac:chgData name="tuyết nguyễn thị ánh" userId="a6fbc05945fbe6a6" providerId="LiveId" clId="{D15732FB-9B50-43A2-8DC4-0DF2942FFD12}" dt="2023-11-03T17:13:57.680" v="122" actId="1076"/>
          <ac:spMkLst>
            <pc:docMk/>
            <pc:sldMk cId="0" sldId="258"/>
            <ac:spMk id="3" creationId="{7D015C97-BDB6-8FDA-1CC7-E13A96F0165E}"/>
          </ac:spMkLst>
        </pc:spChg>
        <pc:spChg chg="mod">
          <ac:chgData name="tuyết nguyễn thị ánh" userId="a6fbc05945fbe6a6" providerId="LiveId" clId="{D15732FB-9B50-43A2-8DC4-0DF2942FFD12}" dt="2023-11-03T17:14:13.292" v="132" actId="1036"/>
          <ac:spMkLst>
            <pc:docMk/>
            <pc:sldMk cId="0" sldId="258"/>
            <ac:spMk id="4" creationId="{FDC14AEB-6C8B-F48C-D807-EBF2EB017C75}"/>
          </ac:spMkLst>
        </pc:spChg>
        <pc:spChg chg="mod">
          <ac:chgData name="tuyết nguyễn thị ánh" userId="a6fbc05945fbe6a6" providerId="LiveId" clId="{D15732FB-9B50-43A2-8DC4-0DF2942FFD12}" dt="2023-11-03T17:14:06.972" v="124" actId="1076"/>
          <ac:spMkLst>
            <pc:docMk/>
            <pc:sldMk cId="0" sldId="258"/>
            <ac:spMk id="15" creationId="{6D1632CE-6E69-D869-6813-D3FF3FFA2BA2}"/>
          </ac:spMkLst>
        </pc:spChg>
        <pc:spChg chg="mod">
          <ac:chgData name="tuyết nguyễn thị ánh" userId="a6fbc05945fbe6a6" providerId="LiveId" clId="{D15732FB-9B50-43A2-8DC4-0DF2942FFD12}" dt="2023-11-03T17:14:02.782" v="123" actId="1076"/>
          <ac:spMkLst>
            <pc:docMk/>
            <pc:sldMk cId="0" sldId="258"/>
            <ac:spMk id="8806" creationId="{00000000-0000-0000-0000-000000000000}"/>
          </ac:spMkLst>
        </pc:spChg>
        <pc:spChg chg="mod">
          <ac:chgData name="tuyết nguyễn thị ánh" userId="a6fbc05945fbe6a6" providerId="LiveId" clId="{D15732FB-9B50-43A2-8DC4-0DF2942FFD12}" dt="2023-11-03T17:13:50.362" v="120" actId="1076"/>
          <ac:spMkLst>
            <pc:docMk/>
            <pc:sldMk cId="0" sldId="258"/>
            <ac:spMk id="8812" creationId="{00000000-0000-0000-0000-000000000000}"/>
          </ac:spMkLst>
        </pc:spChg>
        <pc:spChg chg="mod">
          <ac:chgData name="tuyết nguyễn thị ánh" userId="a6fbc05945fbe6a6" providerId="LiveId" clId="{D15732FB-9B50-43A2-8DC4-0DF2942FFD12}" dt="2023-11-03T17:12:45.649" v="35" actId="20577"/>
          <ac:spMkLst>
            <pc:docMk/>
            <pc:sldMk cId="0" sldId="258"/>
            <ac:spMk id="8813" creationId="{00000000-0000-0000-0000-000000000000}"/>
          </ac:spMkLst>
        </pc:spChg>
      </pc:sldChg>
      <pc:sldChg chg="modSp mod modTransition">
        <pc:chgData name="tuyết nguyễn thị ánh" userId="a6fbc05945fbe6a6" providerId="LiveId" clId="{D15732FB-9B50-43A2-8DC4-0DF2942FFD12}" dt="2023-11-04T08:01:50.389" v="8857"/>
        <pc:sldMkLst>
          <pc:docMk/>
          <pc:sldMk cId="0" sldId="259"/>
        </pc:sldMkLst>
        <pc:spChg chg="mod">
          <ac:chgData name="tuyết nguyễn thị ánh" userId="a6fbc05945fbe6a6" providerId="LiveId" clId="{D15732FB-9B50-43A2-8DC4-0DF2942FFD12}" dt="2023-11-03T17:14:20.462" v="135" actId="20577"/>
          <ac:spMkLst>
            <pc:docMk/>
            <pc:sldMk cId="0" sldId="259"/>
            <ac:spMk id="6" creationId="{F65C1643-9ACE-C958-3571-BD7AC02E38EF}"/>
          </ac:spMkLst>
        </pc:spChg>
      </pc:sldChg>
      <pc:sldChg chg="addSp delSp modSp mod modTransition delAnim modAnim">
        <pc:chgData name="tuyết nguyễn thị ánh" userId="a6fbc05945fbe6a6" providerId="LiveId" clId="{D15732FB-9B50-43A2-8DC4-0DF2942FFD12}" dt="2023-11-04T08:01:50.389" v="8857"/>
        <pc:sldMkLst>
          <pc:docMk/>
          <pc:sldMk cId="0" sldId="260"/>
        </pc:sldMkLst>
        <pc:spChg chg="del">
          <ac:chgData name="tuyết nguyễn thị ánh" userId="a6fbc05945fbe6a6" providerId="LiveId" clId="{D15732FB-9B50-43A2-8DC4-0DF2942FFD12}" dt="2023-11-03T17:14:55.679" v="141" actId="478"/>
          <ac:spMkLst>
            <pc:docMk/>
            <pc:sldMk cId="0" sldId="260"/>
            <ac:spMk id="2" creationId="{7D695B4A-A8D4-D0D0-240F-A5884E5C7BC9}"/>
          </ac:spMkLst>
        </pc:spChg>
        <pc:spChg chg="del mod">
          <ac:chgData name="tuyết nguyễn thị ánh" userId="a6fbc05945fbe6a6" providerId="LiveId" clId="{D15732FB-9B50-43A2-8DC4-0DF2942FFD12}" dt="2023-11-03T17:15:28.976" v="148" actId="478"/>
          <ac:spMkLst>
            <pc:docMk/>
            <pc:sldMk cId="0" sldId="260"/>
            <ac:spMk id="4" creationId="{D8C327DC-7F59-9BF2-F87B-62CAB4D205B1}"/>
          </ac:spMkLst>
        </pc:spChg>
        <pc:spChg chg="mod">
          <ac:chgData name="tuyết nguyễn thị ánh" userId="a6fbc05945fbe6a6" providerId="LiveId" clId="{D15732FB-9B50-43A2-8DC4-0DF2942FFD12}" dt="2023-11-03T17:14:46.186" v="139" actId="20577"/>
          <ac:spMkLst>
            <pc:docMk/>
            <pc:sldMk cId="0" sldId="260"/>
            <ac:spMk id="8" creationId="{F4690FAC-2260-3DE9-DB51-AFF82EC0CF86}"/>
          </ac:spMkLst>
        </pc:spChg>
        <pc:spChg chg="mod">
          <ac:chgData name="tuyết nguyễn thị ánh" userId="a6fbc05945fbe6a6" providerId="LiveId" clId="{D15732FB-9B50-43A2-8DC4-0DF2942FFD12}" dt="2023-11-03T17:15:49.689" v="161" actId="20577"/>
          <ac:spMkLst>
            <pc:docMk/>
            <pc:sldMk cId="0" sldId="260"/>
            <ac:spMk id="9" creationId="{803552BC-E418-B9CD-1F23-0CAFD6BD04DE}"/>
          </ac:spMkLst>
        </pc:spChg>
        <pc:spChg chg="mod">
          <ac:chgData name="tuyết nguyễn thị ánh" userId="a6fbc05945fbe6a6" providerId="LiveId" clId="{D15732FB-9B50-43A2-8DC4-0DF2942FFD12}" dt="2023-11-03T17:16:00.833" v="162"/>
          <ac:spMkLst>
            <pc:docMk/>
            <pc:sldMk cId="0" sldId="260"/>
            <ac:spMk id="12" creationId="{DA215C3E-BC8A-57E8-998C-20BF0C98506A}"/>
          </ac:spMkLst>
        </pc:spChg>
        <pc:spChg chg="add mod">
          <ac:chgData name="tuyết nguyễn thị ánh" userId="a6fbc05945fbe6a6" providerId="LiveId" clId="{D15732FB-9B50-43A2-8DC4-0DF2942FFD12}" dt="2023-11-03T17:16:49.454" v="180" actId="20577"/>
          <ac:spMkLst>
            <pc:docMk/>
            <pc:sldMk cId="0" sldId="260"/>
            <ac:spMk id="14" creationId="{6A40086B-8DDF-F7D4-A266-FB37DCC21E73}"/>
          </ac:spMkLst>
        </pc:spChg>
        <pc:grpChg chg="del">
          <ac:chgData name="tuyết nguyễn thị ánh" userId="a6fbc05945fbe6a6" providerId="LiveId" clId="{D15732FB-9B50-43A2-8DC4-0DF2942FFD12}" dt="2023-11-03T17:14:41.290" v="136" actId="478"/>
          <ac:grpSpMkLst>
            <pc:docMk/>
            <pc:sldMk cId="0" sldId="260"/>
            <ac:grpSpMk id="5" creationId="{E4D4A148-5F1B-329A-FDCD-9C6199204A5B}"/>
          </ac:grpSpMkLst>
        </pc:grpChg>
        <pc:grpChg chg="add mod">
          <ac:chgData name="tuyết nguyễn thị ánh" userId="a6fbc05945fbe6a6" providerId="LiveId" clId="{D15732FB-9B50-43A2-8DC4-0DF2942FFD12}" dt="2023-11-03T17:16:05.646" v="163" actId="1076"/>
          <ac:grpSpMkLst>
            <pc:docMk/>
            <pc:sldMk cId="0" sldId="260"/>
            <ac:grpSpMk id="10" creationId="{2B040CDE-AE6E-8A39-450B-ADC1FE2DB0A2}"/>
          </ac:grpSpMkLst>
        </pc:grpChg>
        <pc:graphicFrameChg chg="del">
          <ac:chgData name="tuyết nguyễn thị ánh" userId="a6fbc05945fbe6a6" providerId="LiveId" clId="{D15732FB-9B50-43A2-8DC4-0DF2942FFD12}" dt="2023-11-03T17:14:53.717" v="140" actId="478"/>
          <ac:graphicFrameMkLst>
            <pc:docMk/>
            <pc:sldMk cId="0" sldId="260"/>
            <ac:graphicFrameMk id="3" creationId="{CFA1F440-FBE2-31E9-4A6E-9C7D0766B79B}"/>
          </ac:graphicFrameMkLst>
        </pc:graphicFrameChg>
        <pc:picChg chg="mod">
          <ac:chgData name="tuyết nguyễn thị ánh" userId="a6fbc05945fbe6a6" providerId="LiveId" clId="{D15732FB-9B50-43A2-8DC4-0DF2942FFD12}" dt="2023-11-03T17:16:00.833" v="162"/>
          <ac:picMkLst>
            <pc:docMk/>
            <pc:sldMk cId="0" sldId="260"/>
            <ac:picMk id="11" creationId="{E42232A2-E638-02FD-CB6F-74E9B6BFA11C}"/>
          </ac:picMkLst>
        </pc:picChg>
      </pc:sldChg>
      <pc:sldChg chg="delSp modSp mod modTransition delAnim">
        <pc:chgData name="tuyết nguyễn thị ánh" userId="a6fbc05945fbe6a6" providerId="LiveId" clId="{D15732FB-9B50-43A2-8DC4-0DF2942FFD12}" dt="2023-11-04T08:01:50.389" v="8857"/>
        <pc:sldMkLst>
          <pc:docMk/>
          <pc:sldMk cId="0" sldId="261"/>
        </pc:sldMkLst>
        <pc:spChg chg="mod">
          <ac:chgData name="tuyết nguyễn thị ánh" userId="a6fbc05945fbe6a6" providerId="LiveId" clId="{D15732FB-9B50-43A2-8DC4-0DF2942FFD12}" dt="2023-11-03T17:17:44.204" v="198" actId="1076"/>
          <ac:spMkLst>
            <pc:docMk/>
            <pc:sldMk cId="0" sldId="261"/>
            <ac:spMk id="9" creationId="{A2FB1DD0-DD87-584D-D858-9C96F4B337E0}"/>
          </ac:spMkLst>
        </pc:spChg>
        <pc:grpChg chg="del">
          <ac:chgData name="tuyết nguyễn thị ánh" userId="a6fbc05945fbe6a6" providerId="LiveId" clId="{D15732FB-9B50-43A2-8DC4-0DF2942FFD12}" dt="2023-11-03T17:17:09.133" v="182" actId="478"/>
          <ac:grpSpMkLst>
            <pc:docMk/>
            <pc:sldMk cId="0" sldId="261"/>
            <ac:grpSpMk id="2" creationId="{A5F7DB1A-1864-E530-D763-320F9CB4C64A}"/>
          </ac:grpSpMkLst>
        </pc:grpChg>
      </pc:sldChg>
      <pc:sldChg chg="del">
        <pc:chgData name="tuyết nguyễn thị ánh" userId="a6fbc05945fbe6a6" providerId="LiveId" clId="{D15732FB-9B50-43A2-8DC4-0DF2942FFD12}" dt="2023-11-03T17:25:46.786" v="737" actId="47"/>
        <pc:sldMkLst>
          <pc:docMk/>
          <pc:sldMk cId="0" sldId="262"/>
        </pc:sldMkLst>
      </pc:sldChg>
      <pc:sldChg chg="addSp delSp modSp mod ord modTransition delAnim modAnim">
        <pc:chgData name="tuyết nguyễn thị ánh" userId="a6fbc05945fbe6a6" providerId="LiveId" clId="{D15732FB-9B50-43A2-8DC4-0DF2942FFD12}" dt="2023-11-04T08:01:50.389" v="8857"/>
        <pc:sldMkLst>
          <pc:docMk/>
          <pc:sldMk cId="0" sldId="263"/>
        </pc:sldMkLst>
        <pc:spChg chg="mod">
          <ac:chgData name="tuyết nguyễn thị ánh" userId="a6fbc05945fbe6a6" providerId="LiveId" clId="{D15732FB-9B50-43A2-8DC4-0DF2942FFD12}" dt="2023-11-03T17:49:08.447" v="1634" actId="1036"/>
          <ac:spMkLst>
            <pc:docMk/>
            <pc:sldMk cId="0" sldId="263"/>
            <ac:spMk id="3" creationId="{DAB2FBAC-47F2-FB6E-0572-8818FE108F27}"/>
          </ac:spMkLst>
        </pc:spChg>
        <pc:spChg chg="del">
          <ac:chgData name="tuyết nguyễn thị ánh" userId="a6fbc05945fbe6a6" providerId="LiveId" clId="{D15732FB-9B50-43A2-8DC4-0DF2942FFD12}" dt="2023-11-03T17:44:51.979" v="1465" actId="478"/>
          <ac:spMkLst>
            <pc:docMk/>
            <pc:sldMk cId="0" sldId="263"/>
            <ac:spMk id="6" creationId="{A1A3D4AB-4626-538D-42B7-E91E6930AE65}"/>
          </ac:spMkLst>
        </pc:spChg>
        <pc:spChg chg="mod">
          <ac:chgData name="tuyết nguyễn thị ánh" userId="a6fbc05945fbe6a6" providerId="LiveId" clId="{D15732FB-9B50-43A2-8DC4-0DF2942FFD12}" dt="2023-11-03T17:49:08.447" v="1634" actId="1036"/>
          <ac:spMkLst>
            <pc:docMk/>
            <pc:sldMk cId="0" sldId="263"/>
            <ac:spMk id="7" creationId="{79396C11-C923-79AB-25F3-A3138C7656EF}"/>
          </ac:spMkLst>
        </pc:spChg>
        <pc:spChg chg="mod">
          <ac:chgData name="tuyết nguyễn thị ánh" userId="a6fbc05945fbe6a6" providerId="LiveId" clId="{D15732FB-9B50-43A2-8DC4-0DF2942FFD12}" dt="2023-11-03T17:49:08.447" v="1634" actId="1036"/>
          <ac:spMkLst>
            <pc:docMk/>
            <pc:sldMk cId="0" sldId="263"/>
            <ac:spMk id="8" creationId="{378E5E59-1AD7-BF92-87FF-9D276A1CAB22}"/>
          </ac:spMkLst>
        </pc:spChg>
        <pc:spChg chg="add mod">
          <ac:chgData name="tuyết nguyễn thị ánh" userId="a6fbc05945fbe6a6" providerId="LiveId" clId="{D15732FB-9B50-43A2-8DC4-0DF2942FFD12}" dt="2023-11-03T17:49:38.534" v="1643" actId="1076"/>
          <ac:spMkLst>
            <pc:docMk/>
            <pc:sldMk cId="0" sldId="263"/>
            <ac:spMk id="10" creationId="{A807A2E0-BE56-2196-D25F-C530211E901A}"/>
          </ac:spMkLst>
        </pc:spChg>
        <pc:spChg chg="add mod">
          <ac:chgData name="tuyết nguyễn thị ánh" userId="a6fbc05945fbe6a6" providerId="LiveId" clId="{D15732FB-9B50-43A2-8DC4-0DF2942FFD12}" dt="2023-11-03T17:50:16.897" v="1653" actId="20577"/>
          <ac:spMkLst>
            <pc:docMk/>
            <pc:sldMk cId="0" sldId="263"/>
            <ac:spMk id="11" creationId="{7A004958-F7F6-418C-CC8C-F24CE6DC1B67}"/>
          </ac:spMkLst>
        </pc:spChg>
        <pc:spChg chg="del">
          <ac:chgData name="tuyết nguyễn thị ánh" userId="a6fbc05945fbe6a6" providerId="LiveId" clId="{D15732FB-9B50-43A2-8DC4-0DF2942FFD12}" dt="2023-11-03T17:45:32.518" v="1491" actId="478"/>
          <ac:spMkLst>
            <pc:docMk/>
            <pc:sldMk cId="0" sldId="263"/>
            <ac:spMk id="12" creationId="{4830368E-7F66-6AC5-1EFE-6FBD585E385F}"/>
          </ac:spMkLst>
        </pc:spChg>
        <pc:spChg chg="add mod">
          <ac:chgData name="tuyết nguyễn thị ánh" userId="a6fbc05945fbe6a6" providerId="LiveId" clId="{D15732FB-9B50-43A2-8DC4-0DF2942FFD12}" dt="2023-11-03T17:50:19.059" v="1655" actId="20577"/>
          <ac:spMkLst>
            <pc:docMk/>
            <pc:sldMk cId="0" sldId="263"/>
            <ac:spMk id="13" creationId="{FCFD20E1-806E-D7B5-740C-1A2B6ED56A76}"/>
          </ac:spMkLst>
        </pc:spChg>
        <pc:spChg chg="add mod">
          <ac:chgData name="tuyết nguyễn thị ánh" userId="a6fbc05945fbe6a6" providerId="LiveId" clId="{D15732FB-9B50-43A2-8DC4-0DF2942FFD12}" dt="2023-11-03T17:50:21.069" v="1657" actId="20577"/>
          <ac:spMkLst>
            <pc:docMk/>
            <pc:sldMk cId="0" sldId="263"/>
            <ac:spMk id="14" creationId="{A1361140-B0B8-55E4-1900-5039EEF7F86D}"/>
          </ac:spMkLst>
        </pc:spChg>
        <pc:spChg chg="add mod">
          <ac:chgData name="tuyết nguyễn thị ánh" userId="a6fbc05945fbe6a6" providerId="LiveId" clId="{D15732FB-9B50-43A2-8DC4-0DF2942FFD12}" dt="2023-11-03T17:50:23.496" v="1660" actId="20577"/>
          <ac:spMkLst>
            <pc:docMk/>
            <pc:sldMk cId="0" sldId="263"/>
            <ac:spMk id="15" creationId="{92DED3BC-EB54-0713-B55D-D100FEE49A57}"/>
          </ac:spMkLst>
        </pc:spChg>
        <pc:grpChg chg="mod">
          <ac:chgData name="tuyết nguyễn thị ánh" userId="a6fbc05945fbe6a6" providerId="LiveId" clId="{D15732FB-9B50-43A2-8DC4-0DF2942FFD12}" dt="2023-11-03T17:49:08.447" v="1634" actId="1036"/>
          <ac:grpSpMkLst>
            <pc:docMk/>
            <pc:sldMk cId="0" sldId="263"/>
            <ac:grpSpMk id="2" creationId="{1ED13856-216C-B1B6-3A07-D2A6D02AC62F}"/>
          </ac:grpSpMkLst>
        </pc:grpChg>
        <pc:graphicFrameChg chg="add mod modGraphic">
          <ac:chgData name="tuyết nguyễn thị ánh" userId="a6fbc05945fbe6a6" providerId="LiveId" clId="{D15732FB-9B50-43A2-8DC4-0DF2942FFD12}" dt="2023-11-03T17:49:08.447" v="1634" actId="1036"/>
          <ac:graphicFrameMkLst>
            <pc:docMk/>
            <pc:sldMk cId="0" sldId="263"/>
            <ac:graphicFrameMk id="5" creationId="{A736ABA9-D0E3-FC86-8040-78D8F8675E9E}"/>
          </ac:graphicFrameMkLst>
        </pc:graphicFrameChg>
        <pc:picChg chg="mod">
          <ac:chgData name="tuyết nguyễn thị ánh" userId="a6fbc05945fbe6a6" providerId="LiveId" clId="{D15732FB-9B50-43A2-8DC4-0DF2942FFD12}" dt="2023-11-03T17:49:08.447" v="1634" actId="1036"/>
          <ac:picMkLst>
            <pc:docMk/>
            <pc:sldMk cId="0" sldId="263"/>
            <ac:picMk id="4" creationId="{8D1FC4B3-93BC-2AA4-53C0-FAC97EB1F9C7}"/>
          </ac:picMkLst>
        </pc:picChg>
        <pc:picChg chg="del">
          <ac:chgData name="tuyết nguyễn thị ánh" userId="a6fbc05945fbe6a6" providerId="LiveId" clId="{D15732FB-9B50-43A2-8DC4-0DF2942FFD12}" dt="2023-11-03T17:45:33.616" v="1492" actId="478"/>
          <ac:picMkLst>
            <pc:docMk/>
            <pc:sldMk cId="0" sldId="263"/>
            <ac:picMk id="9" creationId="{5742A112-688A-05A0-A988-7F3FBE6B829D}"/>
          </ac:picMkLst>
        </pc:picChg>
      </pc:sldChg>
      <pc:sldChg chg="addSp modSp mod ord modTransition modAnim">
        <pc:chgData name="tuyết nguyễn thị ánh" userId="a6fbc05945fbe6a6" providerId="LiveId" clId="{D15732FB-9B50-43A2-8DC4-0DF2942FFD12}" dt="2023-11-04T08:01:50.389" v="8857"/>
        <pc:sldMkLst>
          <pc:docMk/>
          <pc:sldMk cId="0" sldId="264"/>
        </pc:sldMkLst>
        <pc:spChg chg="mod">
          <ac:chgData name="tuyết nguyễn thị ánh" userId="a6fbc05945fbe6a6" providerId="LiveId" clId="{D15732FB-9B50-43A2-8DC4-0DF2942FFD12}" dt="2023-11-03T17:57:12.345" v="2105" actId="1035"/>
          <ac:spMkLst>
            <pc:docMk/>
            <pc:sldMk cId="0" sldId="264"/>
            <ac:spMk id="4" creationId="{3F1F384C-076C-3E2C-874A-2EF4165C304C}"/>
          </ac:spMkLst>
        </pc:spChg>
        <pc:spChg chg="mod">
          <ac:chgData name="tuyết nguyễn thị ánh" userId="a6fbc05945fbe6a6" providerId="LiveId" clId="{D15732FB-9B50-43A2-8DC4-0DF2942FFD12}" dt="2023-11-03T17:57:12.345" v="2105" actId="1035"/>
          <ac:spMkLst>
            <pc:docMk/>
            <pc:sldMk cId="0" sldId="264"/>
            <ac:spMk id="6" creationId="{B0F39262-274C-E07F-833B-48A84F5E0804}"/>
          </ac:spMkLst>
        </pc:spChg>
        <pc:spChg chg="mod">
          <ac:chgData name="tuyết nguyễn thị ánh" userId="a6fbc05945fbe6a6" providerId="LiveId" clId="{D15732FB-9B50-43A2-8DC4-0DF2942FFD12}" dt="2023-11-03T17:57:39.820" v="2128" actId="1036"/>
          <ac:spMkLst>
            <pc:docMk/>
            <pc:sldMk cId="0" sldId="264"/>
            <ac:spMk id="8" creationId="{DB794EE0-1AA2-9979-BFBF-71951B8F0989}"/>
          </ac:spMkLst>
        </pc:spChg>
        <pc:spChg chg="add mod">
          <ac:chgData name="tuyết nguyễn thị ánh" userId="a6fbc05945fbe6a6" providerId="LiveId" clId="{D15732FB-9B50-43A2-8DC4-0DF2942FFD12}" dt="2023-11-03T17:59:22.097" v="2165" actId="14100"/>
          <ac:spMkLst>
            <pc:docMk/>
            <pc:sldMk cId="0" sldId="264"/>
            <ac:spMk id="9" creationId="{C24F3DEE-CB8A-BBE9-213F-C5B5A0E64793}"/>
          </ac:spMkLst>
        </pc:spChg>
        <pc:grpChg chg="mod">
          <ac:chgData name="tuyết nguyễn thị ánh" userId="a6fbc05945fbe6a6" providerId="LiveId" clId="{D15732FB-9B50-43A2-8DC4-0DF2942FFD12}" dt="2023-11-03T17:57:23.247" v="2108" actId="1076"/>
          <ac:grpSpMkLst>
            <pc:docMk/>
            <pc:sldMk cId="0" sldId="264"/>
            <ac:grpSpMk id="2" creationId="{90E37005-6FCC-84FD-8752-EF3D8D40B30B}"/>
          </ac:grpSpMkLst>
        </pc:grpChg>
        <pc:graphicFrameChg chg="add mod modGraphic">
          <ac:chgData name="tuyết nguyễn thị ánh" userId="a6fbc05945fbe6a6" providerId="LiveId" clId="{D15732FB-9B50-43A2-8DC4-0DF2942FFD12}" dt="2023-11-03T17:58:52.537" v="2154" actId="20577"/>
          <ac:graphicFrameMkLst>
            <pc:docMk/>
            <pc:sldMk cId="0" sldId="264"/>
            <ac:graphicFrameMk id="7" creationId="{C14A2386-7277-C2E5-85A1-9A7D778B1653}"/>
          </ac:graphicFrameMkLst>
        </pc:graphicFrameChg>
        <pc:graphicFrameChg chg="add mod modGraphic">
          <ac:chgData name="tuyết nguyễn thị ánh" userId="a6fbc05945fbe6a6" providerId="LiveId" clId="{D15732FB-9B50-43A2-8DC4-0DF2942FFD12}" dt="2023-11-03T17:59:01.587" v="2163" actId="20577"/>
          <ac:graphicFrameMkLst>
            <pc:docMk/>
            <pc:sldMk cId="0" sldId="264"/>
            <ac:graphicFrameMk id="10" creationId="{B2DA9974-A82B-E40C-1DDB-71EB00024342}"/>
          </ac:graphicFrameMkLst>
        </pc:graphicFrameChg>
      </pc:sldChg>
      <pc:sldChg chg="addSp delSp modSp mod ord modTransition delAnim modAnim">
        <pc:chgData name="tuyết nguyễn thị ánh" userId="a6fbc05945fbe6a6" providerId="LiveId" clId="{D15732FB-9B50-43A2-8DC4-0DF2942FFD12}" dt="2023-11-04T08:01:50.389" v="8857"/>
        <pc:sldMkLst>
          <pc:docMk/>
          <pc:sldMk cId="0" sldId="265"/>
        </pc:sldMkLst>
        <pc:spChg chg="del">
          <ac:chgData name="tuyết nguyễn thị ánh" userId="a6fbc05945fbe6a6" providerId="LiveId" clId="{D15732FB-9B50-43A2-8DC4-0DF2942FFD12}" dt="2023-11-04T02:24:33.519" v="3629" actId="478"/>
          <ac:spMkLst>
            <pc:docMk/>
            <pc:sldMk cId="0" sldId="265"/>
            <ac:spMk id="3" creationId="{0ECF589F-90B9-DEE6-000E-0F11C1403757}"/>
          </ac:spMkLst>
        </pc:spChg>
        <pc:spChg chg="mod">
          <ac:chgData name="tuyết nguyễn thị ánh" userId="a6fbc05945fbe6a6" providerId="LiveId" clId="{D15732FB-9B50-43A2-8DC4-0DF2942FFD12}" dt="2023-11-04T02:37:12.619" v="4081"/>
          <ac:spMkLst>
            <pc:docMk/>
            <pc:sldMk cId="0" sldId="265"/>
            <ac:spMk id="8" creationId="{614F10D1-E19C-0CBA-145A-7A98852F41D5}"/>
          </ac:spMkLst>
        </pc:spChg>
        <pc:spChg chg="add mod">
          <ac:chgData name="tuyết nguyễn thị ánh" userId="a6fbc05945fbe6a6" providerId="LiveId" clId="{D15732FB-9B50-43A2-8DC4-0DF2942FFD12}" dt="2023-11-04T02:38:47.358" v="4142" actId="207"/>
          <ac:spMkLst>
            <pc:docMk/>
            <pc:sldMk cId="0" sldId="265"/>
            <ac:spMk id="10" creationId="{81BCC35B-606F-EB92-9BF8-39020CE604EC}"/>
          </ac:spMkLst>
        </pc:spChg>
        <pc:spChg chg="mod">
          <ac:chgData name="tuyết nguyễn thị ánh" userId="a6fbc05945fbe6a6" providerId="LiveId" clId="{D15732FB-9B50-43A2-8DC4-0DF2942FFD12}" dt="2023-11-04T02:21:12.145" v="3330" actId="122"/>
          <ac:spMkLst>
            <pc:docMk/>
            <pc:sldMk cId="0" sldId="265"/>
            <ac:spMk id="11" creationId="{8E60D20B-2610-1DDE-9225-0B053A50968C}"/>
          </ac:spMkLst>
        </pc:spChg>
        <pc:spChg chg="mod">
          <ac:chgData name="tuyết nguyễn thị ánh" userId="a6fbc05945fbe6a6" providerId="LiveId" clId="{D15732FB-9B50-43A2-8DC4-0DF2942FFD12}" dt="2023-11-04T02:37:33.686" v="4098" actId="1036"/>
          <ac:spMkLst>
            <pc:docMk/>
            <pc:sldMk cId="0" sldId="265"/>
            <ac:spMk id="12" creationId="{48EA4683-B9B6-2A92-5822-AA88AE10E7BD}"/>
          </ac:spMkLst>
        </pc:spChg>
        <pc:spChg chg="mod">
          <ac:chgData name="tuyết nguyễn thị ánh" userId="a6fbc05945fbe6a6" providerId="LiveId" clId="{D15732FB-9B50-43A2-8DC4-0DF2942FFD12}" dt="2023-11-04T02:37:28.739" v="4093" actId="1036"/>
          <ac:spMkLst>
            <pc:docMk/>
            <pc:sldMk cId="0" sldId="265"/>
            <ac:spMk id="13" creationId="{B21CD927-7599-D550-B83A-98F82E8179B8}"/>
          </ac:spMkLst>
        </pc:spChg>
        <pc:spChg chg="mod">
          <ac:chgData name="tuyết nguyễn thị ánh" userId="a6fbc05945fbe6a6" providerId="LiveId" clId="{D15732FB-9B50-43A2-8DC4-0DF2942FFD12}" dt="2023-11-04T02:37:28.739" v="4093" actId="1036"/>
          <ac:spMkLst>
            <pc:docMk/>
            <pc:sldMk cId="0" sldId="265"/>
            <ac:spMk id="14" creationId="{4B71BC4C-95AE-E6C8-41BE-FAAB990270AC}"/>
          </ac:spMkLst>
        </pc:spChg>
        <pc:grpChg chg="add mod">
          <ac:chgData name="tuyết nguyễn thị ánh" userId="a6fbc05945fbe6a6" providerId="LiveId" clId="{D15732FB-9B50-43A2-8DC4-0DF2942FFD12}" dt="2023-11-04T02:38:27.840" v="4138" actId="1076"/>
          <ac:grpSpMkLst>
            <pc:docMk/>
            <pc:sldMk cId="0" sldId="265"/>
            <ac:grpSpMk id="4" creationId="{1764B009-EF2F-6A4D-4D5B-FEBD47C41FDD}"/>
          </ac:grpSpMkLst>
        </pc:grpChg>
        <pc:graphicFrameChg chg="add mod modGraphic">
          <ac:chgData name="tuyết nguyễn thị ánh" userId="a6fbc05945fbe6a6" providerId="LiveId" clId="{D15732FB-9B50-43A2-8DC4-0DF2942FFD12}" dt="2023-11-04T02:37:28.739" v="4093" actId="1036"/>
          <ac:graphicFrameMkLst>
            <pc:docMk/>
            <pc:sldMk cId="0" sldId="265"/>
            <ac:graphicFrameMk id="2" creationId="{92912C6F-0A28-A24D-A196-322653770A93}"/>
          </ac:graphicFrameMkLst>
        </pc:graphicFrameChg>
        <pc:picChg chg="mod modCrop">
          <ac:chgData name="tuyết nguyễn thị ánh" userId="a6fbc05945fbe6a6" providerId="LiveId" clId="{D15732FB-9B50-43A2-8DC4-0DF2942FFD12}" dt="2023-11-04T02:38:32.160" v="4141" actId="1076"/>
          <ac:picMkLst>
            <pc:docMk/>
            <pc:sldMk cId="0" sldId="265"/>
            <ac:picMk id="5" creationId="{29B8CEFE-F6AC-8A9E-0B42-9E68CE26A7B7}"/>
          </ac:picMkLst>
        </pc:picChg>
        <pc:picChg chg="del">
          <ac:chgData name="tuyết nguyễn thị ánh" userId="a6fbc05945fbe6a6" providerId="LiveId" clId="{D15732FB-9B50-43A2-8DC4-0DF2942FFD12}" dt="2023-11-04T02:23:04.477" v="3409" actId="478"/>
          <ac:picMkLst>
            <pc:docMk/>
            <pc:sldMk cId="0" sldId="265"/>
            <ac:picMk id="6" creationId="{35BDC26B-C36E-3745-DFB7-5AABF7CBABFF}"/>
          </ac:picMkLst>
        </pc:picChg>
        <pc:picChg chg="mod">
          <ac:chgData name="tuyết nguyễn thị ánh" userId="a6fbc05945fbe6a6" providerId="LiveId" clId="{D15732FB-9B50-43A2-8DC4-0DF2942FFD12}" dt="2023-11-04T02:37:12.619" v="4081"/>
          <ac:picMkLst>
            <pc:docMk/>
            <pc:sldMk cId="0" sldId="265"/>
            <ac:picMk id="7" creationId="{0E7AB600-BA37-D3DA-796A-C52E960F6F8E}"/>
          </ac:picMkLst>
        </pc:picChg>
      </pc:sldChg>
      <pc:sldChg chg="addSp delSp modSp mod ord modTransition delAnim modAnim">
        <pc:chgData name="tuyết nguyễn thị ánh" userId="a6fbc05945fbe6a6" providerId="LiveId" clId="{D15732FB-9B50-43A2-8DC4-0DF2942FFD12}" dt="2023-11-04T08:31:02.403" v="8860"/>
        <pc:sldMkLst>
          <pc:docMk/>
          <pc:sldMk cId="0" sldId="266"/>
        </pc:sldMkLst>
        <pc:spChg chg="mod">
          <ac:chgData name="tuyết nguyễn thị ánh" userId="a6fbc05945fbe6a6" providerId="LiveId" clId="{D15732FB-9B50-43A2-8DC4-0DF2942FFD12}" dt="2023-11-03T17:33:03.033" v="1239" actId="1035"/>
          <ac:spMkLst>
            <pc:docMk/>
            <pc:sldMk cId="0" sldId="266"/>
            <ac:spMk id="2" creationId="{19A6D228-5266-A48E-411C-C22CCCDA0970}"/>
          </ac:spMkLst>
        </pc:spChg>
        <pc:spChg chg="del mod">
          <ac:chgData name="tuyết nguyễn thị ánh" userId="a6fbc05945fbe6a6" providerId="LiveId" clId="{D15732FB-9B50-43A2-8DC4-0DF2942FFD12}" dt="2023-11-03T17:32:50.236" v="1232" actId="478"/>
          <ac:spMkLst>
            <pc:docMk/>
            <pc:sldMk cId="0" sldId="266"/>
            <ac:spMk id="3" creationId="{3451E921-193C-A5F8-137A-0E3DD7FA66FF}"/>
          </ac:spMkLst>
        </pc:spChg>
        <pc:spChg chg="mod">
          <ac:chgData name="tuyết nguyễn thị ánh" userId="a6fbc05945fbe6a6" providerId="LiveId" clId="{D15732FB-9B50-43A2-8DC4-0DF2942FFD12}" dt="2023-11-03T17:33:03.033" v="1239" actId="1035"/>
          <ac:spMkLst>
            <pc:docMk/>
            <pc:sldMk cId="0" sldId="266"/>
            <ac:spMk id="4" creationId="{8FA33511-22A0-1AC3-353A-4F8A132B93C6}"/>
          </ac:spMkLst>
        </pc:spChg>
        <pc:spChg chg="del">
          <ac:chgData name="tuyết nguyễn thị ánh" userId="a6fbc05945fbe6a6" providerId="LiveId" clId="{D15732FB-9B50-43A2-8DC4-0DF2942FFD12}" dt="2023-11-03T17:26:57.914" v="972" actId="478"/>
          <ac:spMkLst>
            <pc:docMk/>
            <pc:sldMk cId="0" sldId="266"/>
            <ac:spMk id="5" creationId="{BD842A81-2786-4515-E700-7273D17FE952}"/>
          </ac:spMkLst>
        </pc:spChg>
        <pc:spChg chg="del">
          <ac:chgData name="tuyết nguyễn thị ánh" userId="a6fbc05945fbe6a6" providerId="LiveId" clId="{D15732FB-9B50-43A2-8DC4-0DF2942FFD12}" dt="2023-11-03T17:26:56.554" v="971" actId="478"/>
          <ac:spMkLst>
            <pc:docMk/>
            <pc:sldMk cId="0" sldId="266"/>
            <ac:spMk id="6" creationId="{62A52571-9543-0FFB-06CE-7796AB975035}"/>
          </ac:spMkLst>
        </pc:spChg>
        <pc:spChg chg="add mod">
          <ac:chgData name="tuyết nguyễn thị ánh" userId="a6fbc05945fbe6a6" providerId="LiveId" clId="{D15732FB-9B50-43A2-8DC4-0DF2942FFD12}" dt="2023-11-03T17:33:03.033" v="1239" actId="1035"/>
          <ac:spMkLst>
            <pc:docMk/>
            <pc:sldMk cId="0" sldId="266"/>
            <ac:spMk id="11" creationId="{ECF78F88-BA73-8C10-9F11-4DFE321F9223}"/>
          </ac:spMkLst>
        </pc:spChg>
        <pc:spChg chg="add mod">
          <ac:chgData name="tuyết nguyễn thị ánh" userId="a6fbc05945fbe6a6" providerId="LiveId" clId="{D15732FB-9B50-43A2-8DC4-0DF2942FFD12}" dt="2023-11-03T17:34:34.453" v="1272" actId="20577"/>
          <ac:spMkLst>
            <pc:docMk/>
            <pc:sldMk cId="0" sldId="266"/>
            <ac:spMk id="12" creationId="{6B16E0B4-6EE5-D494-985F-0130F84B0EE5}"/>
          </ac:spMkLst>
        </pc:spChg>
        <pc:spChg chg="add del mod">
          <ac:chgData name="tuyết nguyễn thị ánh" userId="a6fbc05945fbe6a6" providerId="LiveId" clId="{D15732FB-9B50-43A2-8DC4-0DF2942FFD12}" dt="2023-11-03T17:33:24.182" v="1241" actId="478"/>
          <ac:spMkLst>
            <pc:docMk/>
            <pc:sldMk cId="0" sldId="266"/>
            <ac:spMk id="13" creationId="{9C3A9CFA-CBDC-4C74-37FE-35CD9CAA03FD}"/>
          </ac:spMkLst>
        </pc:spChg>
        <pc:grpChg chg="mod">
          <ac:chgData name="tuyết nguyễn thị ánh" userId="a6fbc05945fbe6a6" providerId="LiveId" clId="{D15732FB-9B50-43A2-8DC4-0DF2942FFD12}" dt="2023-11-03T17:33:31.535" v="1243" actId="1076"/>
          <ac:grpSpMkLst>
            <pc:docMk/>
            <pc:sldMk cId="0" sldId="266"/>
            <ac:grpSpMk id="7" creationId="{BE77552C-7DE3-B24C-5EC4-731DD4117A3B}"/>
          </ac:grpSpMkLst>
        </pc:grpChg>
      </pc:sldChg>
      <pc:sldChg chg="addSp delSp modSp mod ord modTransition delAnim modAnim">
        <pc:chgData name="tuyết nguyễn thị ánh" userId="a6fbc05945fbe6a6" providerId="LiveId" clId="{D15732FB-9B50-43A2-8DC4-0DF2942FFD12}" dt="2023-11-04T08:32:39.224" v="8861"/>
        <pc:sldMkLst>
          <pc:docMk/>
          <pc:sldMk cId="0" sldId="267"/>
        </pc:sldMkLst>
        <pc:spChg chg="add mod">
          <ac:chgData name="tuyết nguyễn thị ánh" userId="a6fbc05945fbe6a6" providerId="LiveId" clId="{D15732FB-9B50-43A2-8DC4-0DF2942FFD12}" dt="2023-11-04T05:56:42.234" v="6584" actId="20577"/>
          <ac:spMkLst>
            <pc:docMk/>
            <pc:sldMk cId="0" sldId="267"/>
            <ac:spMk id="3" creationId="{C02C9C9C-F009-A1B2-3C53-1C6A71318648}"/>
          </ac:spMkLst>
        </pc:spChg>
        <pc:spChg chg="add mod">
          <ac:chgData name="tuyết nguyễn thị ánh" userId="a6fbc05945fbe6a6" providerId="LiveId" clId="{D15732FB-9B50-43A2-8DC4-0DF2942FFD12}" dt="2023-11-04T05:57:46.835" v="6613" actId="14100"/>
          <ac:spMkLst>
            <pc:docMk/>
            <pc:sldMk cId="0" sldId="267"/>
            <ac:spMk id="7" creationId="{DECD2B94-B378-4354-31C9-0AE03C4AD57E}"/>
          </ac:spMkLst>
        </pc:spChg>
        <pc:spChg chg="del">
          <ac:chgData name="tuyết nguyễn thị ánh" userId="a6fbc05945fbe6a6" providerId="LiveId" clId="{D15732FB-9B50-43A2-8DC4-0DF2942FFD12}" dt="2023-11-04T05:55:45.086" v="6557" actId="478"/>
          <ac:spMkLst>
            <pc:docMk/>
            <pc:sldMk cId="0" sldId="267"/>
            <ac:spMk id="8" creationId="{AB812D48-96D2-BFF9-263A-54FB3F77F0CC}"/>
          </ac:spMkLst>
        </pc:spChg>
        <pc:spChg chg="mod">
          <ac:chgData name="tuyết nguyễn thị ánh" userId="a6fbc05945fbe6a6" providerId="LiveId" clId="{D15732FB-9B50-43A2-8DC4-0DF2942FFD12}" dt="2023-11-04T05:55:52.685" v="6559"/>
          <ac:spMkLst>
            <pc:docMk/>
            <pc:sldMk cId="0" sldId="267"/>
            <ac:spMk id="11" creationId="{379FC9D4-4E17-0788-F2A7-005ADC3510F7}"/>
          </ac:spMkLst>
        </pc:spChg>
        <pc:spChg chg="add mod">
          <ac:chgData name="tuyết nguyễn thị ánh" userId="a6fbc05945fbe6a6" providerId="LiveId" clId="{D15732FB-9B50-43A2-8DC4-0DF2942FFD12}" dt="2023-11-04T05:56:18.154" v="6564" actId="20577"/>
          <ac:spMkLst>
            <pc:docMk/>
            <pc:sldMk cId="0" sldId="267"/>
            <ac:spMk id="13" creationId="{1D791E3A-1436-5D55-325C-044B113E793F}"/>
          </ac:spMkLst>
        </pc:spChg>
        <pc:grpChg chg="del">
          <ac:chgData name="tuyết nguyễn thị ánh" userId="a6fbc05945fbe6a6" providerId="LiveId" clId="{D15732FB-9B50-43A2-8DC4-0DF2942FFD12}" dt="2023-11-04T05:55:43.494" v="6556" actId="478"/>
          <ac:grpSpMkLst>
            <pc:docMk/>
            <pc:sldMk cId="0" sldId="267"/>
            <ac:grpSpMk id="4" creationId="{B0992D1B-B0FA-647F-9B48-47D0A64A63A5}"/>
          </ac:grpSpMkLst>
        </pc:grpChg>
        <pc:grpChg chg="add mod">
          <ac:chgData name="tuyết nguyễn thị ánh" userId="a6fbc05945fbe6a6" providerId="LiveId" clId="{D15732FB-9B50-43A2-8DC4-0DF2942FFD12}" dt="2023-11-04T05:55:52.685" v="6559"/>
          <ac:grpSpMkLst>
            <pc:docMk/>
            <pc:sldMk cId="0" sldId="267"/>
            <ac:grpSpMk id="9" creationId="{E43D2D58-AFF1-1534-BFC2-370CBEA6B1A4}"/>
          </ac:grpSpMkLst>
        </pc:grpChg>
        <pc:picChg chg="del">
          <ac:chgData name="tuyết nguyễn thị ánh" userId="a6fbc05945fbe6a6" providerId="LiveId" clId="{D15732FB-9B50-43A2-8DC4-0DF2942FFD12}" dt="2023-11-04T05:55:45.674" v="6558" actId="478"/>
          <ac:picMkLst>
            <pc:docMk/>
            <pc:sldMk cId="0" sldId="267"/>
            <ac:picMk id="2" creationId="{0CEC0A2C-6A3F-7461-D2A3-764DCAFA3790}"/>
          </ac:picMkLst>
        </pc:picChg>
        <pc:picChg chg="mod">
          <ac:chgData name="tuyết nguyễn thị ánh" userId="a6fbc05945fbe6a6" providerId="LiveId" clId="{D15732FB-9B50-43A2-8DC4-0DF2942FFD12}" dt="2023-11-04T05:55:52.685" v="6559"/>
          <ac:picMkLst>
            <pc:docMk/>
            <pc:sldMk cId="0" sldId="267"/>
            <ac:picMk id="10" creationId="{BFE73D6C-2852-2298-83A8-9A373B18C35A}"/>
          </ac:picMkLst>
        </pc:picChg>
        <pc:picChg chg="add del mod">
          <ac:chgData name="tuyết nguyễn thị ánh" userId="a6fbc05945fbe6a6" providerId="LiveId" clId="{D15732FB-9B50-43A2-8DC4-0DF2942FFD12}" dt="2023-11-04T05:57:42.661" v="6603" actId="478"/>
          <ac:picMkLst>
            <pc:docMk/>
            <pc:sldMk cId="0" sldId="267"/>
            <ac:picMk id="12" creationId="{C4EB1998-B113-D058-F804-61739ECA427F}"/>
          </ac:picMkLst>
        </pc:picChg>
        <pc:picChg chg="add mod">
          <ac:chgData name="tuyết nguyễn thị ánh" userId="a6fbc05945fbe6a6" providerId="LiveId" clId="{D15732FB-9B50-43A2-8DC4-0DF2942FFD12}" dt="2023-11-04T05:57:57.315" v="6618" actId="1076"/>
          <ac:picMkLst>
            <pc:docMk/>
            <pc:sldMk cId="0" sldId="267"/>
            <ac:picMk id="14" creationId="{71738D8B-C6D2-69FF-5633-1919350B940B}"/>
          </ac:picMkLst>
        </pc:picChg>
      </pc:sldChg>
      <pc:sldChg chg="modTransition">
        <pc:chgData name="tuyết nguyễn thị ánh" userId="a6fbc05945fbe6a6" providerId="LiveId" clId="{D15732FB-9B50-43A2-8DC4-0DF2942FFD12}" dt="2023-11-04T08:01:50.389" v="8857"/>
        <pc:sldMkLst>
          <pc:docMk/>
          <pc:sldMk cId="0" sldId="268"/>
        </pc:sldMkLst>
      </pc:sldChg>
      <pc:sldChg chg="addSp modSp mod modTransition modAnim">
        <pc:chgData name="tuyết nguyễn thị ánh" userId="a6fbc05945fbe6a6" providerId="LiveId" clId="{D15732FB-9B50-43A2-8DC4-0DF2942FFD12}" dt="2023-11-04T08:01:50.389" v="8857"/>
        <pc:sldMkLst>
          <pc:docMk/>
          <pc:sldMk cId="0" sldId="269"/>
        </pc:sldMkLst>
        <pc:spChg chg="mod">
          <ac:chgData name="tuyết nguyễn thị ánh" userId="a6fbc05945fbe6a6" providerId="LiveId" clId="{D15732FB-9B50-43A2-8DC4-0DF2942FFD12}" dt="2023-11-04T03:16:35.254" v="4288" actId="20577"/>
          <ac:spMkLst>
            <pc:docMk/>
            <pc:sldMk cId="0" sldId="269"/>
            <ac:spMk id="2" creationId="{A8A30335-AA42-35F9-CAAA-9DCA38B6760A}"/>
          </ac:spMkLst>
        </pc:spChg>
        <pc:spChg chg="mod">
          <ac:chgData name="tuyết nguyễn thị ánh" userId="a6fbc05945fbe6a6" providerId="LiveId" clId="{D15732FB-9B50-43A2-8DC4-0DF2942FFD12}" dt="2023-11-04T03:30:26.048" v="4570" actId="1036"/>
          <ac:spMkLst>
            <pc:docMk/>
            <pc:sldMk cId="0" sldId="269"/>
            <ac:spMk id="3" creationId="{2B43AA04-9075-E1EB-41D8-46CE863002EA}"/>
          </ac:spMkLst>
        </pc:spChg>
        <pc:spChg chg="add mod">
          <ac:chgData name="tuyết nguyễn thị ánh" userId="a6fbc05945fbe6a6" providerId="LiveId" clId="{D15732FB-9B50-43A2-8DC4-0DF2942FFD12}" dt="2023-11-04T03:31:29.875" v="4603" actId="14100"/>
          <ac:spMkLst>
            <pc:docMk/>
            <pc:sldMk cId="0" sldId="269"/>
            <ac:spMk id="7" creationId="{4724F913-99C3-DE53-29A4-7B4B14BE5056}"/>
          </ac:spMkLst>
        </pc:spChg>
        <pc:grpChg chg="mod">
          <ac:chgData name="tuyết nguyễn thị ánh" userId="a6fbc05945fbe6a6" providerId="LiveId" clId="{D15732FB-9B50-43A2-8DC4-0DF2942FFD12}" dt="2023-11-04T03:30:21.050" v="4553" actId="1076"/>
          <ac:grpSpMkLst>
            <pc:docMk/>
            <pc:sldMk cId="0" sldId="269"/>
            <ac:grpSpMk id="4" creationId="{6E81AAD5-B6B9-4D64-B333-22CDADB77BBE}"/>
          </ac:grpSpMkLst>
        </pc:grpChg>
        <pc:picChg chg="mod">
          <ac:chgData name="tuyết nguyễn thị ánh" userId="a6fbc05945fbe6a6" providerId="LiveId" clId="{D15732FB-9B50-43A2-8DC4-0DF2942FFD12}" dt="2023-11-04T03:31:30.079" v="4604" actId="1076"/>
          <ac:picMkLst>
            <pc:docMk/>
            <pc:sldMk cId="0" sldId="269"/>
            <ac:picMk id="22" creationId="{5414F6E0-4075-4FD5-9072-EE658B9852DA}"/>
          </ac:picMkLst>
        </pc:picChg>
        <pc:picChg chg="mod">
          <ac:chgData name="tuyết nguyễn thị ánh" userId="a6fbc05945fbe6a6" providerId="LiveId" clId="{D15732FB-9B50-43A2-8DC4-0DF2942FFD12}" dt="2023-11-04T03:30:19.243" v="4552" actId="1076"/>
          <ac:picMkLst>
            <pc:docMk/>
            <pc:sldMk cId="0" sldId="269"/>
            <ac:picMk id="23" creationId="{A996FDD7-731A-0187-F8AE-F90266D73293}"/>
          </ac:picMkLst>
        </pc:picChg>
      </pc:sldChg>
      <pc:sldChg chg="modTransition">
        <pc:chgData name="tuyết nguyễn thị ánh" userId="a6fbc05945fbe6a6" providerId="LiveId" clId="{D15732FB-9B50-43A2-8DC4-0DF2942FFD12}" dt="2023-11-04T08:01:50.389" v="8857"/>
        <pc:sldMkLst>
          <pc:docMk/>
          <pc:sldMk cId="0" sldId="270"/>
        </pc:sldMkLst>
      </pc:sldChg>
      <pc:sldChg chg="modTransition">
        <pc:chgData name="tuyết nguyễn thị ánh" userId="a6fbc05945fbe6a6" providerId="LiveId" clId="{D15732FB-9B50-43A2-8DC4-0DF2942FFD12}" dt="2023-11-04T08:01:50.389" v="8857"/>
        <pc:sldMkLst>
          <pc:docMk/>
          <pc:sldMk cId="0" sldId="276"/>
        </pc:sldMkLst>
      </pc:sldChg>
      <pc:sldChg chg="modTransition">
        <pc:chgData name="tuyết nguyễn thị ánh" userId="a6fbc05945fbe6a6" providerId="LiveId" clId="{D15732FB-9B50-43A2-8DC4-0DF2942FFD12}" dt="2023-11-04T08:01:50.389" v="8857"/>
        <pc:sldMkLst>
          <pc:docMk/>
          <pc:sldMk cId="2072175038" sldId="277"/>
        </pc:sldMkLst>
      </pc:sldChg>
      <pc:sldChg chg="modTransition">
        <pc:chgData name="tuyết nguyễn thị ánh" userId="a6fbc05945fbe6a6" providerId="LiveId" clId="{D15732FB-9B50-43A2-8DC4-0DF2942FFD12}" dt="2023-11-04T08:01:50.389" v="8857"/>
        <pc:sldMkLst>
          <pc:docMk/>
          <pc:sldMk cId="2122085460" sldId="278"/>
        </pc:sldMkLst>
      </pc:sldChg>
      <pc:sldChg chg="modSp mod modTransition">
        <pc:chgData name="tuyết nguyễn thị ánh" userId="a6fbc05945fbe6a6" providerId="LiveId" clId="{D15732FB-9B50-43A2-8DC4-0DF2942FFD12}" dt="2023-11-04T08:01:50.389" v="8857"/>
        <pc:sldMkLst>
          <pc:docMk/>
          <pc:sldMk cId="1024508906" sldId="279"/>
        </pc:sldMkLst>
        <pc:spChg chg="mod">
          <ac:chgData name="tuyết nguyễn thị ánh" userId="a6fbc05945fbe6a6" providerId="LiveId" clId="{D15732FB-9B50-43A2-8DC4-0DF2942FFD12}" dt="2023-11-04T06:07:39.930" v="6784" actId="2711"/>
          <ac:spMkLst>
            <pc:docMk/>
            <pc:sldMk cId="1024508906" sldId="279"/>
            <ac:spMk id="6" creationId="{D8DBAC15-39D3-5854-8749-EDB2D5A3DCD8}"/>
          </ac:spMkLst>
        </pc:spChg>
        <pc:spChg chg="mod">
          <ac:chgData name="tuyết nguyễn thị ánh" userId="a6fbc05945fbe6a6" providerId="LiveId" clId="{D15732FB-9B50-43A2-8DC4-0DF2942FFD12}" dt="2023-11-04T06:08:32.864" v="6875" actId="255"/>
          <ac:spMkLst>
            <pc:docMk/>
            <pc:sldMk cId="1024508906" sldId="279"/>
            <ac:spMk id="8" creationId="{F7C1C93C-0297-A7D0-B801-8610C3D9B6D3}"/>
          </ac:spMkLst>
        </pc:spChg>
        <pc:spChg chg="mod">
          <ac:chgData name="tuyết nguyễn thị ánh" userId="a6fbc05945fbe6a6" providerId="LiveId" clId="{D15732FB-9B50-43A2-8DC4-0DF2942FFD12}" dt="2023-11-04T06:08:32.864" v="6875" actId="255"/>
          <ac:spMkLst>
            <pc:docMk/>
            <pc:sldMk cId="1024508906" sldId="279"/>
            <ac:spMk id="9" creationId="{1E5E5B85-13FE-42FC-4312-73A40C5220F5}"/>
          </ac:spMkLst>
        </pc:spChg>
        <pc:spChg chg="mod">
          <ac:chgData name="tuyết nguyễn thị ánh" userId="a6fbc05945fbe6a6" providerId="LiveId" clId="{D15732FB-9B50-43A2-8DC4-0DF2942FFD12}" dt="2023-11-04T06:08:32.864" v="6875" actId="255"/>
          <ac:spMkLst>
            <pc:docMk/>
            <pc:sldMk cId="1024508906" sldId="279"/>
            <ac:spMk id="10" creationId="{0B62A063-4636-312B-DEE5-DA0F000BD76B}"/>
          </ac:spMkLst>
        </pc:spChg>
        <pc:spChg chg="mod">
          <ac:chgData name="tuyết nguyễn thị ánh" userId="a6fbc05945fbe6a6" providerId="LiveId" clId="{D15732FB-9B50-43A2-8DC4-0DF2942FFD12}" dt="2023-11-04T06:08:32.864" v="6875" actId="255"/>
          <ac:spMkLst>
            <pc:docMk/>
            <pc:sldMk cId="1024508906" sldId="279"/>
            <ac:spMk id="12" creationId="{75285397-C9D3-805F-E2EF-063F246B3D95}"/>
          </ac:spMkLst>
        </pc:spChg>
        <pc:spChg chg="mod">
          <ac:chgData name="tuyết nguyễn thị ánh" userId="a6fbc05945fbe6a6" providerId="LiveId" clId="{D15732FB-9B50-43A2-8DC4-0DF2942FFD12}" dt="2023-11-04T06:08:50.596" v="6879" actId="1076"/>
          <ac:spMkLst>
            <pc:docMk/>
            <pc:sldMk cId="1024508906" sldId="279"/>
            <ac:spMk id="13" creationId="{C79F7DBA-09EE-24B3-48AF-C92289C9F7CD}"/>
          </ac:spMkLst>
        </pc:spChg>
      </pc:sldChg>
      <pc:sldChg chg="modSp mod modTransition">
        <pc:chgData name="tuyết nguyễn thị ánh" userId="a6fbc05945fbe6a6" providerId="LiveId" clId="{D15732FB-9B50-43A2-8DC4-0DF2942FFD12}" dt="2023-11-04T08:01:50.389" v="8857"/>
        <pc:sldMkLst>
          <pc:docMk/>
          <pc:sldMk cId="3183909077" sldId="280"/>
        </pc:sldMkLst>
        <pc:spChg chg="mod">
          <ac:chgData name="tuyết nguyễn thị ánh" userId="a6fbc05945fbe6a6" providerId="LiveId" clId="{D15732FB-9B50-43A2-8DC4-0DF2942FFD12}" dt="2023-11-04T06:12:07.717" v="7078" actId="20577"/>
          <ac:spMkLst>
            <pc:docMk/>
            <pc:sldMk cId="3183909077" sldId="280"/>
            <ac:spMk id="6" creationId="{F451D9A9-5E15-BDFD-1271-8F4EBB715FCE}"/>
          </ac:spMkLst>
        </pc:spChg>
        <pc:spChg chg="mod">
          <ac:chgData name="tuyết nguyễn thị ánh" userId="a6fbc05945fbe6a6" providerId="LiveId" clId="{D15732FB-9B50-43A2-8DC4-0DF2942FFD12}" dt="2023-11-04T06:12:19.320" v="7086" actId="20577"/>
          <ac:spMkLst>
            <pc:docMk/>
            <pc:sldMk cId="3183909077" sldId="280"/>
            <ac:spMk id="8" creationId="{61E4079C-FF64-F0AD-92A1-8F5E477B34D2}"/>
          </ac:spMkLst>
        </pc:spChg>
        <pc:spChg chg="mod">
          <ac:chgData name="tuyết nguyễn thị ánh" userId="a6fbc05945fbe6a6" providerId="LiveId" clId="{D15732FB-9B50-43A2-8DC4-0DF2942FFD12}" dt="2023-11-04T06:12:33.760" v="7093" actId="1076"/>
          <ac:spMkLst>
            <pc:docMk/>
            <pc:sldMk cId="3183909077" sldId="280"/>
            <ac:spMk id="9" creationId="{EEC76957-F287-ABE6-519F-A78BABD1EFDD}"/>
          </ac:spMkLst>
        </pc:spChg>
        <pc:spChg chg="mod">
          <ac:chgData name="tuyết nguyễn thị ánh" userId="a6fbc05945fbe6a6" providerId="LiveId" clId="{D15732FB-9B50-43A2-8DC4-0DF2942FFD12}" dt="2023-11-04T06:12:13.120" v="7082" actId="20577"/>
          <ac:spMkLst>
            <pc:docMk/>
            <pc:sldMk cId="3183909077" sldId="280"/>
            <ac:spMk id="10" creationId="{C6B608DB-DA94-4AAF-B03E-98FCC37DD1E7}"/>
          </ac:spMkLst>
        </pc:spChg>
        <pc:spChg chg="mod">
          <ac:chgData name="tuyết nguyễn thị ánh" userId="a6fbc05945fbe6a6" providerId="LiveId" clId="{D15732FB-9B50-43A2-8DC4-0DF2942FFD12}" dt="2023-11-04T06:12:23.427" v="7088" actId="20577"/>
          <ac:spMkLst>
            <pc:docMk/>
            <pc:sldMk cId="3183909077" sldId="280"/>
            <ac:spMk id="13" creationId="{57B2BD6A-AE66-9145-EF24-4F0D51EA74AA}"/>
          </ac:spMkLst>
        </pc:spChg>
        <pc:spChg chg="mod">
          <ac:chgData name="tuyết nguyễn thị ánh" userId="a6fbc05945fbe6a6" providerId="LiveId" clId="{D15732FB-9B50-43A2-8DC4-0DF2942FFD12}" dt="2023-11-04T06:11:57.431" v="7073" actId="1076"/>
          <ac:spMkLst>
            <pc:docMk/>
            <pc:sldMk cId="3183909077" sldId="280"/>
            <ac:spMk id="28" creationId="{E61D4046-9D0D-71A8-5E6D-C216D938944C}"/>
          </ac:spMkLst>
        </pc:spChg>
      </pc:sldChg>
      <pc:sldChg chg="modSp mod modTransition">
        <pc:chgData name="tuyết nguyễn thị ánh" userId="a6fbc05945fbe6a6" providerId="LiveId" clId="{D15732FB-9B50-43A2-8DC4-0DF2942FFD12}" dt="2023-11-04T08:01:50.389" v="8857"/>
        <pc:sldMkLst>
          <pc:docMk/>
          <pc:sldMk cId="3406881587" sldId="281"/>
        </pc:sldMkLst>
        <pc:spChg chg="mod">
          <ac:chgData name="tuyết nguyễn thị ánh" userId="a6fbc05945fbe6a6" providerId="LiveId" clId="{D15732FB-9B50-43A2-8DC4-0DF2942FFD12}" dt="2023-11-04T06:13:24.631" v="7105" actId="1076"/>
          <ac:spMkLst>
            <pc:docMk/>
            <pc:sldMk cId="3406881587" sldId="281"/>
            <ac:spMk id="6" creationId="{902DE0A6-1311-6CC8-7303-B7AB29BBE778}"/>
          </ac:spMkLst>
        </pc:spChg>
        <pc:spChg chg="mod">
          <ac:chgData name="tuyết nguyễn thị ánh" userId="a6fbc05945fbe6a6" providerId="LiveId" clId="{D15732FB-9B50-43A2-8DC4-0DF2942FFD12}" dt="2023-11-04T06:13:49.991" v="7141" actId="255"/>
          <ac:spMkLst>
            <pc:docMk/>
            <pc:sldMk cId="3406881587" sldId="281"/>
            <ac:spMk id="8" creationId="{C67092F0-9B9C-8AFF-6FD5-C702D4B9B1FD}"/>
          </ac:spMkLst>
        </pc:spChg>
        <pc:spChg chg="mod">
          <ac:chgData name="tuyết nguyễn thị ánh" userId="a6fbc05945fbe6a6" providerId="LiveId" clId="{D15732FB-9B50-43A2-8DC4-0DF2942FFD12}" dt="2023-11-04T06:14:22.544" v="7157" actId="20577"/>
          <ac:spMkLst>
            <pc:docMk/>
            <pc:sldMk cId="3406881587" sldId="281"/>
            <ac:spMk id="9" creationId="{E75C5CD7-E403-08E7-1C34-715AB9172028}"/>
          </ac:spMkLst>
        </pc:spChg>
        <pc:spChg chg="mod">
          <ac:chgData name="tuyết nguyễn thị ánh" userId="a6fbc05945fbe6a6" providerId="LiveId" clId="{D15732FB-9B50-43A2-8DC4-0DF2942FFD12}" dt="2023-11-04T06:14:47.456" v="7164" actId="1076"/>
          <ac:spMkLst>
            <pc:docMk/>
            <pc:sldMk cId="3406881587" sldId="281"/>
            <ac:spMk id="12" creationId="{64C5DFDD-980B-1E03-4C01-8C7CAA2226EB}"/>
          </ac:spMkLst>
        </pc:spChg>
        <pc:spChg chg="mod">
          <ac:chgData name="tuyết nguyễn thị ánh" userId="a6fbc05945fbe6a6" providerId="LiveId" clId="{D15732FB-9B50-43A2-8DC4-0DF2942FFD12}" dt="2023-11-04T06:14:04.415" v="7147" actId="20577"/>
          <ac:spMkLst>
            <pc:docMk/>
            <pc:sldMk cId="3406881587" sldId="281"/>
            <ac:spMk id="13" creationId="{E040D737-8CCC-38C4-34FD-D6404C63FF75}"/>
          </ac:spMkLst>
        </pc:spChg>
        <pc:spChg chg="mod">
          <ac:chgData name="tuyết nguyễn thị ánh" userId="a6fbc05945fbe6a6" providerId="LiveId" clId="{D15732FB-9B50-43A2-8DC4-0DF2942FFD12}" dt="2023-11-04T06:14:31.809" v="7161" actId="20577"/>
          <ac:spMkLst>
            <pc:docMk/>
            <pc:sldMk cId="3406881587" sldId="281"/>
            <ac:spMk id="19" creationId="{8514DCFB-2847-AE87-F2F6-13523EB265E5}"/>
          </ac:spMkLst>
        </pc:spChg>
      </pc:sldChg>
      <pc:sldChg chg="modSp mod modTransition">
        <pc:chgData name="tuyết nguyễn thị ánh" userId="a6fbc05945fbe6a6" providerId="LiveId" clId="{D15732FB-9B50-43A2-8DC4-0DF2942FFD12}" dt="2023-11-04T08:01:50.389" v="8857"/>
        <pc:sldMkLst>
          <pc:docMk/>
          <pc:sldMk cId="3696406674" sldId="282"/>
        </pc:sldMkLst>
        <pc:spChg chg="mod">
          <ac:chgData name="tuyết nguyễn thị ánh" userId="a6fbc05945fbe6a6" providerId="LiveId" clId="{D15732FB-9B50-43A2-8DC4-0DF2942FFD12}" dt="2023-11-04T06:16:06.633" v="7251" actId="20577"/>
          <ac:spMkLst>
            <pc:docMk/>
            <pc:sldMk cId="3696406674" sldId="282"/>
            <ac:spMk id="6" creationId="{B66A4424-2046-B1B1-0D0F-2048DA663BA7}"/>
          </ac:spMkLst>
        </pc:spChg>
        <pc:spChg chg="mod">
          <ac:chgData name="tuyết nguyễn thị ánh" userId="a6fbc05945fbe6a6" providerId="LiveId" clId="{D15732FB-9B50-43A2-8DC4-0DF2942FFD12}" dt="2023-11-04T06:16:38.459" v="7260" actId="20577"/>
          <ac:spMkLst>
            <pc:docMk/>
            <pc:sldMk cId="3696406674" sldId="282"/>
            <ac:spMk id="8" creationId="{631B0EC4-61A7-6881-C8EB-2D7F07B26B3F}"/>
          </ac:spMkLst>
        </pc:spChg>
        <pc:spChg chg="mod ord">
          <ac:chgData name="tuyết nguyễn thị ánh" userId="a6fbc05945fbe6a6" providerId="LiveId" clId="{D15732FB-9B50-43A2-8DC4-0DF2942FFD12}" dt="2023-11-04T06:17:11.908" v="7268" actId="1035"/>
          <ac:spMkLst>
            <pc:docMk/>
            <pc:sldMk cId="3696406674" sldId="282"/>
            <ac:spMk id="9" creationId="{7C65FBDF-8E13-925E-7CD5-4D284C13AA3A}"/>
          </ac:spMkLst>
        </pc:spChg>
        <pc:spChg chg="mod">
          <ac:chgData name="tuyết nguyễn thị ánh" userId="a6fbc05945fbe6a6" providerId="LiveId" clId="{D15732FB-9B50-43A2-8DC4-0DF2942FFD12}" dt="2023-11-04T06:16:29.934" v="7256" actId="20577"/>
          <ac:spMkLst>
            <pc:docMk/>
            <pc:sldMk cId="3696406674" sldId="282"/>
            <ac:spMk id="12" creationId="{C038F706-35C5-7C67-0E5D-3113985429B8}"/>
          </ac:spMkLst>
        </pc:spChg>
        <pc:spChg chg="mod">
          <ac:chgData name="tuyết nguyễn thị ánh" userId="a6fbc05945fbe6a6" providerId="LiveId" clId="{D15732FB-9B50-43A2-8DC4-0DF2942FFD12}" dt="2023-11-04T06:16:41.909" v="7262" actId="20577"/>
          <ac:spMkLst>
            <pc:docMk/>
            <pc:sldMk cId="3696406674" sldId="282"/>
            <ac:spMk id="13" creationId="{2E70E2ED-EA1D-3200-CCB0-5D646E5F56E6}"/>
          </ac:spMkLst>
        </pc:spChg>
        <pc:spChg chg="mod">
          <ac:chgData name="tuyết nguyễn thị ánh" userId="a6fbc05945fbe6a6" providerId="LiveId" clId="{D15732FB-9B50-43A2-8DC4-0DF2942FFD12}" dt="2023-11-04T06:15:44.652" v="7202"/>
          <ac:spMkLst>
            <pc:docMk/>
            <pc:sldMk cId="3696406674" sldId="282"/>
            <ac:spMk id="28" creationId="{E61D4046-9D0D-71A8-5E6D-C216D938944C}"/>
          </ac:spMkLst>
        </pc:spChg>
      </pc:sldChg>
      <pc:sldChg chg="addSp delSp modSp mod modTransition delAnim modAnim">
        <pc:chgData name="tuyết nguyễn thị ánh" userId="a6fbc05945fbe6a6" providerId="LiveId" clId="{D15732FB-9B50-43A2-8DC4-0DF2942FFD12}" dt="2023-11-04T08:01:50.389" v="8857"/>
        <pc:sldMkLst>
          <pc:docMk/>
          <pc:sldMk cId="323314956" sldId="289"/>
        </pc:sldMkLst>
        <pc:spChg chg="del">
          <ac:chgData name="tuyết nguyễn thị ánh" userId="a6fbc05945fbe6a6" providerId="LiveId" clId="{D15732FB-9B50-43A2-8DC4-0DF2942FFD12}" dt="2023-11-03T17:22:14.614" v="555" actId="478"/>
          <ac:spMkLst>
            <pc:docMk/>
            <pc:sldMk cId="323314956" sldId="289"/>
            <ac:spMk id="3" creationId="{980671E1-7323-A731-3146-140698835FBE}"/>
          </ac:spMkLst>
        </pc:spChg>
        <pc:spChg chg="mod">
          <ac:chgData name="tuyết nguyễn thị ánh" userId="a6fbc05945fbe6a6" providerId="LiveId" clId="{D15732FB-9B50-43A2-8DC4-0DF2942FFD12}" dt="2023-11-03T17:22:20.167" v="556"/>
          <ac:spMkLst>
            <pc:docMk/>
            <pc:sldMk cId="323314956" sldId="289"/>
            <ac:spMk id="6" creationId="{05AFB571-AC3F-B7AE-AABF-51D8343C1BBF}"/>
          </ac:spMkLst>
        </pc:spChg>
        <pc:spChg chg="add mod">
          <ac:chgData name="tuyết nguyễn thị ánh" userId="a6fbc05945fbe6a6" providerId="LiveId" clId="{D15732FB-9B50-43A2-8DC4-0DF2942FFD12}" dt="2023-11-03T17:30:34.885" v="1067" actId="1076"/>
          <ac:spMkLst>
            <pc:docMk/>
            <pc:sldMk cId="323314956" sldId="289"/>
            <ac:spMk id="7" creationId="{251FC839-58C0-87EA-5801-D8C389606827}"/>
          </ac:spMkLst>
        </pc:spChg>
        <pc:spChg chg="add mod">
          <ac:chgData name="tuyết nguyễn thị ánh" userId="a6fbc05945fbe6a6" providerId="LiveId" clId="{D15732FB-9B50-43A2-8DC4-0DF2942FFD12}" dt="2023-11-03T17:30:38.795" v="1068" actId="1076"/>
          <ac:spMkLst>
            <pc:docMk/>
            <pc:sldMk cId="323314956" sldId="289"/>
            <ac:spMk id="8" creationId="{2D1F0C29-4F84-1B0C-B958-3AF733654FF1}"/>
          </ac:spMkLst>
        </pc:spChg>
        <pc:spChg chg="mod">
          <ac:chgData name="tuyết nguyễn thị ánh" userId="a6fbc05945fbe6a6" providerId="LiveId" clId="{D15732FB-9B50-43A2-8DC4-0DF2942FFD12}" dt="2023-11-03T17:29:02.730" v="1026" actId="1036"/>
          <ac:spMkLst>
            <pc:docMk/>
            <pc:sldMk cId="323314956" sldId="289"/>
            <ac:spMk id="12" creationId="{15A755AC-7C9D-E6E7-8F0F-E30A79CDB270}"/>
          </ac:spMkLst>
        </pc:spChg>
        <pc:spChg chg="del">
          <ac:chgData name="tuyết nguyễn thị ánh" userId="a6fbc05945fbe6a6" providerId="LiveId" clId="{D15732FB-9B50-43A2-8DC4-0DF2942FFD12}" dt="2023-11-03T17:18:13.636" v="201" actId="478"/>
          <ac:spMkLst>
            <pc:docMk/>
            <pc:sldMk cId="323314956" sldId="289"/>
            <ac:spMk id="13" creationId="{F605E7B6-C290-24A9-1DFA-46EE7A160710}"/>
          </ac:spMkLst>
        </pc:spChg>
        <pc:spChg chg="mod">
          <ac:chgData name="tuyết nguyễn thị ánh" userId="a6fbc05945fbe6a6" providerId="LiveId" clId="{D15732FB-9B50-43A2-8DC4-0DF2942FFD12}" dt="2023-11-03T17:30:26.282" v="1064" actId="20577"/>
          <ac:spMkLst>
            <pc:docMk/>
            <pc:sldMk cId="323314956" sldId="289"/>
            <ac:spMk id="14" creationId="{F3D198F8-38F2-B94E-DD4D-32C8A8707558}"/>
          </ac:spMkLst>
        </pc:spChg>
        <pc:spChg chg="del">
          <ac:chgData name="tuyết nguyễn thị ánh" userId="a6fbc05945fbe6a6" providerId="LiveId" clId="{D15732FB-9B50-43A2-8DC4-0DF2942FFD12}" dt="2023-11-03T17:22:13.243" v="554" actId="478"/>
          <ac:spMkLst>
            <pc:docMk/>
            <pc:sldMk cId="323314956" sldId="289"/>
            <ac:spMk id="19" creationId="{8B46D1F8-214C-894C-4208-5FECF7DF8683}"/>
          </ac:spMkLst>
        </pc:spChg>
        <pc:spChg chg="mod">
          <ac:chgData name="tuyết nguyễn thị ánh" userId="a6fbc05945fbe6a6" providerId="LiveId" clId="{D15732FB-9B50-43A2-8DC4-0DF2942FFD12}" dt="2023-11-03T17:25:01.328" v="723" actId="1076"/>
          <ac:spMkLst>
            <pc:docMk/>
            <pc:sldMk cId="323314956" sldId="289"/>
            <ac:spMk id="9231" creationId="{00000000-0000-0000-0000-000000000000}"/>
          </ac:spMkLst>
        </pc:spChg>
        <pc:grpChg chg="add mod">
          <ac:chgData name="tuyết nguyễn thị ánh" userId="a6fbc05945fbe6a6" providerId="LiveId" clId="{D15732FB-9B50-43A2-8DC4-0DF2942FFD12}" dt="2023-11-03T17:30:30.175" v="1065" actId="1076"/>
          <ac:grpSpMkLst>
            <pc:docMk/>
            <pc:sldMk cId="323314956" sldId="289"/>
            <ac:grpSpMk id="4" creationId="{BBCB0D17-D698-9481-8C03-0E3A7B8B8E10}"/>
          </ac:grpSpMkLst>
        </pc:grpChg>
        <pc:grpChg chg="mod">
          <ac:chgData name="tuyết nguyễn thị ánh" userId="a6fbc05945fbe6a6" providerId="LiveId" clId="{D15732FB-9B50-43A2-8DC4-0DF2942FFD12}" dt="2023-11-03T17:21:39.548" v="545" actId="1076"/>
          <ac:grpSpMkLst>
            <pc:docMk/>
            <pc:sldMk cId="323314956" sldId="289"/>
            <ac:grpSpMk id="9447" creationId="{00000000-0000-0000-0000-000000000000}"/>
          </ac:grpSpMkLst>
        </pc:grpChg>
        <pc:graphicFrameChg chg="del mod">
          <ac:chgData name="tuyết nguyễn thị ánh" userId="a6fbc05945fbe6a6" providerId="LiveId" clId="{D15732FB-9B50-43A2-8DC4-0DF2942FFD12}" dt="2023-11-03T17:18:09.476" v="200" actId="478"/>
          <ac:graphicFrameMkLst>
            <pc:docMk/>
            <pc:sldMk cId="323314956" sldId="289"/>
            <ac:graphicFrameMk id="2" creationId="{3D592BF9-C0D3-508A-61B7-4DBF6DC014BD}"/>
          </ac:graphicFrameMkLst>
        </pc:graphicFrameChg>
        <pc:picChg chg="mod">
          <ac:chgData name="tuyết nguyễn thị ánh" userId="a6fbc05945fbe6a6" providerId="LiveId" clId="{D15732FB-9B50-43A2-8DC4-0DF2942FFD12}" dt="2023-11-03T17:22:20.167" v="556"/>
          <ac:picMkLst>
            <pc:docMk/>
            <pc:sldMk cId="323314956" sldId="289"/>
            <ac:picMk id="5" creationId="{8EE9ABE4-0FA0-F444-C238-AF70F265362F}"/>
          </ac:picMkLst>
        </pc:picChg>
        <pc:picChg chg="del mod">
          <ac:chgData name="tuyết nguyễn thị ánh" userId="a6fbc05945fbe6a6" providerId="LiveId" clId="{D15732FB-9B50-43A2-8DC4-0DF2942FFD12}" dt="2023-11-03T17:24:58.716" v="721" actId="478"/>
          <ac:picMkLst>
            <pc:docMk/>
            <pc:sldMk cId="323314956" sldId="289"/>
            <ac:picMk id="15" creationId="{B59D9FBD-3B9F-5BF3-59E5-D7A0A4460289}"/>
          </ac:picMkLst>
        </pc:picChg>
      </pc:sldChg>
      <pc:sldChg chg="modSp mod modTransition">
        <pc:chgData name="tuyết nguyễn thị ánh" userId="a6fbc05945fbe6a6" providerId="LiveId" clId="{D15732FB-9B50-43A2-8DC4-0DF2942FFD12}" dt="2023-11-04T08:01:50.389" v="8857"/>
        <pc:sldMkLst>
          <pc:docMk/>
          <pc:sldMk cId="4275608358" sldId="291"/>
        </pc:sldMkLst>
        <pc:spChg chg="mod">
          <ac:chgData name="tuyết nguyễn thị ánh" userId="a6fbc05945fbe6a6" providerId="LiveId" clId="{D15732FB-9B50-43A2-8DC4-0DF2942FFD12}" dt="2023-11-03T17:44:02.480" v="1462" actId="255"/>
          <ac:spMkLst>
            <pc:docMk/>
            <pc:sldMk cId="4275608358" sldId="291"/>
            <ac:spMk id="6" creationId="{F65C1643-9ACE-C958-3571-BD7AC02E38EF}"/>
          </ac:spMkLst>
        </pc:spChg>
      </pc:sldChg>
      <pc:sldChg chg="addSp delSp modSp mod modTransition delAnim modAnim">
        <pc:chgData name="tuyết nguyễn thị ánh" userId="a6fbc05945fbe6a6" providerId="LiveId" clId="{D15732FB-9B50-43A2-8DC4-0DF2942FFD12}" dt="2023-11-04T08:01:50.389" v="8857"/>
        <pc:sldMkLst>
          <pc:docMk/>
          <pc:sldMk cId="803219676" sldId="292"/>
        </pc:sldMkLst>
        <pc:spChg chg="mod">
          <ac:chgData name="tuyết nguyễn thị ánh" userId="a6fbc05945fbe6a6" providerId="LiveId" clId="{D15732FB-9B50-43A2-8DC4-0DF2942FFD12}" dt="2023-11-04T05:28:11.966" v="5440" actId="1036"/>
          <ac:spMkLst>
            <pc:docMk/>
            <pc:sldMk cId="803219676" sldId="292"/>
            <ac:spMk id="2" creationId="{E674D940-9128-C0AA-D6E0-B025FB135D86}"/>
          </ac:spMkLst>
        </pc:spChg>
        <pc:spChg chg="del">
          <ac:chgData name="tuyết nguyễn thị ánh" userId="a6fbc05945fbe6a6" providerId="LiveId" clId="{D15732FB-9B50-43A2-8DC4-0DF2942FFD12}" dt="2023-11-04T03:55:52.543" v="5164" actId="478"/>
          <ac:spMkLst>
            <pc:docMk/>
            <pc:sldMk cId="803219676" sldId="292"/>
            <ac:spMk id="3" creationId="{FAC0028E-E04B-4B8E-17CA-C2244858BB93}"/>
          </ac:spMkLst>
        </pc:spChg>
        <pc:spChg chg="del">
          <ac:chgData name="tuyết nguyễn thị ánh" userId="a6fbc05945fbe6a6" providerId="LiveId" clId="{D15732FB-9B50-43A2-8DC4-0DF2942FFD12}" dt="2023-11-04T03:55:52.543" v="5164" actId="478"/>
          <ac:spMkLst>
            <pc:docMk/>
            <pc:sldMk cId="803219676" sldId="292"/>
            <ac:spMk id="7" creationId="{EF65F695-1E78-EB81-88AB-4C5047018401}"/>
          </ac:spMkLst>
        </pc:spChg>
        <pc:spChg chg="del">
          <ac:chgData name="tuyết nguyễn thị ánh" userId="a6fbc05945fbe6a6" providerId="LiveId" clId="{D15732FB-9B50-43A2-8DC4-0DF2942FFD12}" dt="2023-11-04T03:55:54.389" v="5165" actId="478"/>
          <ac:spMkLst>
            <pc:docMk/>
            <pc:sldMk cId="803219676" sldId="292"/>
            <ac:spMk id="8" creationId="{CE75D79F-8A5B-24A7-C176-8AB6E910E816}"/>
          </ac:spMkLst>
        </pc:spChg>
        <pc:spChg chg="mod">
          <ac:chgData name="tuyết nguyễn thị ánh" userId="a6fbc05945fbe6a6" providerId="LiveId" clId="{D15732FB-9B50-43A2-8DC4-0DF2942FFD12}" dt="2023-11-04T05:28:11.966" v="5440" actId="1036"/>
          <ac:spMkLst>
            <pc:docMk/>
            <pc:sldMk cId="803219676" sldId="292"/>
            <ac:spMk id="11" creationId="{1D4370E3-ADA2-C043-3583-68E8961C2003}"/>
          </ac:spMkLst>
        </pc:spChg>
        <pc:spChg chg="del">
          <ac:chgData name="tuyết nguyễn thị ánh" userId="a6fbc05945fbe6a6" providerId="LiveId" clId="{D15732FB-9B50-43A2-8DC4-0DF2942FFD12}" dt="2023-11-04T05:27:40.425" v="5426" actId="478"/>
          <ac:spMkLst>
            <pc:docMk/>
            <pc:sldMk cId="803219676" sldId="292"/>
            <ac:spMk id="13" creationId="{449A5070-6315-06FF-8343-A6676412120C}"/>
          </ac:spMkLst>
        </pc:spChg>
        <pc:grpChg chg="del">
          <ac:chgData name="tuyết nguyễn thị ánh" userId="a6fbc05945fbe6a6" providerId="LiveId" clId="{D15732FB-9B50-43A2-8DC4-0DF2942FFD12}" dt="2023-11-04T03:55:55.491" v="5166" actId="478"/>
          <ac:grpSpMkLst>
            <pc:docMk/>
            <pc:sldMk cId="803219676" sldId="292"/>
            <ac:grpSpMk id="5" creationId="{AD17A8E6-0F59-4F5E-47F7-F6DA70CAAB77}"/>
          </ac:grpSpMkLst>
        </pc:grpChg>
        <pc:grpChg chg="del mod">
          <ac:chgData name="tuyết nguyễn thị ánh" userId="a6fbc05945fbe6a6" providerId="LiveId" clId="{D15732FB-9B50-43A2-8DC4-0DF2942FFD12}" dt="2023-11-04T05:27:38.781" v="5425" actId="478"/>
          <ac:grpSpMkLst>
            <pc:docMk/>
            <pc:sldMk cId="803219676" sldId="292"/>
            <ac:grpSpMk id="14" creationId="{4B354786-454C-83A0-BB24-9ACE9897CF4C}"/>
          </ac:grpSpMkLst>
        </pc:grpChg>
        <pc:picChg chg="add mod">
          <ac:chgData name="tuyết nguyễn thị ánh" userId="a6fbc05945fbe6a6" providerId="LiveId" clId="{D15732FB-9B50-43A2-8DC4-0DF2942FFD12}" dt="2023-11-04T05:28:07.310" v="5428" actId="1076"/>
          <ac:picMkLst>
            <pc:docMk/>
            <pc:sldMk cId="803219676" sldId="292"/>
            <ac:picMk id="10" creationId="{FE915BE7-EA9F-60F8-A54E-0CDC8E50DD59}"/>
          </ac:picMkLst>
        </pc:picChg>
      </pc:sldChg>
      <pc:sldChg chg="addSp delSp modSp mod ord modTransition delAnim modAnim">
        <pc:chgData name="tuyết nguyễn thị ánh" userId="a6fbc05945fbe6a6" providerId="LiveId" clId="{D15732FB-9B50-43A2-8DC4-0DF2942FFD12}" dt="2023-11-04T08:01:50.389" v="8857"/>
        <pc:sldMkLst>
          <pc:docMk/>
          <pc:sldMk cId="2256324877" sldId="294"/>
        </pc:sldMkLst>
        <pc:spChg chg="del">
          <ac:chgData name="tuyết nguyễn thị ánh" userId="a6fbc05945fbe6a6" providerId="LiveId" clId="{D15732FB-9B50-43A2-8DC4-0DF2942FFD12}" dt="2023-11-03T17:59:47.706" v="2209" actId="478"/>
          <ac:spMkLst>
            <pc:docMk/>
            <pc:sldMk cId="2256324877" sldId="294"/>
            <ac:spMk id="2" creationId="{7DAB50FA-A65E-F444-B2C5-8B444D9CBDFA}"/>
          </ac:spMkLst>
        </pc:spChg>
        <pc:spChg chg="del">
          <ac:chgData name="tuyết nguyễn thị ánh" userId="a6fbc05945fbe6a6" providerId="LiveId" clId="{D15732FB-9B50-43A2-8DC4-0DF2942FFD12}" dt="2023-11-03T17:59:44.578" v="2206" actId="478"/>
          <ac:spMkLst>
            <pc:docMk/>
            <pc:sldMk cId="2256324877" sldId="294"/>
            <ac:spMk id="3" creationId="{04C9D751-F822-179E-C23A-EAC87A5D43D2}"/>
          </ac:spMkLst>
        </pc:spChg>
        <pc:spChg chg="mod">
          <ac:chgData name="tuyết nguyễn thị ánh" userId="a6fbc05945fbe6a6" providerId="LiveId" clId="{D15732FB-9B50-43A2-8DC4-0DF2942FFD12}" dt="2023-11-03T17:59:49.297" v="2210" actId="1076"/>
          <ac:spMkLst>
            <pc:docMk/>
            <pc:sldMk cId="2256324877" sldId="294"/>
            <ac:spMk id="5" creationId="{CCE452C4-4919-5E9A-8AD4-BCD40F54372A}"/>
          </ac:spMkLst>
        </pc:spChg>
        <pc:spChg chg="add mod">
          <ac:chgData name="tuyết nguyễn thị ánh" userId="a6fbc05945fbe6a6" providerId="LiveId" clId="{D15732FB-9B50-43A2-8DC4-0DF2942FFD12}" dt="2023-11-03T18:00:46.483" v="2238" actId="20577"/>
          <ac:spMkLst>
            <pc:docMk/>
            <pc:sldMk cId="2256324877" sldId="294"/>
            <ac:spMk id="7" creationId="{AC84189B-F1AF-0B0D-DC45-B5CA7708411A}"/>
          </ac:spMkLst>
        </pc:spChg>
        <pc:spChg chg="add mod">
          <ac:chgData name="tuyết nguyễn thị ánh" userId="a6fbc05945fbe6a6" providerId="LiveId" clId="{D15732FB-9B50-43A2-8DC4-0DF2942FFD12}" dt="2023-11-03T17:59:59.050" v="2211"/>
          <ac:spMkLst>
            <pc:docMk/>
            <pc:sldMk cId="2256324877" sldId="294"/>
            <ac:spMk id="9" creationId="{E31591BC-7984-3432-E69D-57EC44FA865D}"/>
          </ac:spMkLst>
        </pc:spChg>
        <pc:spChg chg="mod">
          <ac:chgData name="tuyết nguyễn thị ánh" userId="a6fbc05945fbe6a6" providerId="LiveId" clId="{D15732FB-9B50-43A2-8DC4-0DF2942FFD12}" dt="2023-11-03T17:59:59.050" v="2211"/>
          <ac:spMkLst>
            <pc:docMk/>
            <pc:sldMk cId="2256324877" sldId="294"/>
            <ac:spMk id="13" creationId="{092478D7-5308-0EE3-B08A-F9D62DD53BB7}"/>
          </ac:spMkLst>
        </pc:spChg>
        <pc:spChg chg="add mod">
          <ac:chgData name="tuyết nguyễn thị ánh" userId="a6fbc05945fbe6a6" providerId="LiveId" clId="{D15732FB-9B50-43A2-8DC4-0DF2942FFD12}" dt="2023-11-03T18:02:01.713" v="2255" actId="20577"/>
          <ac:spMkLst>
            <pc:docMk/>
            <pc:sldMk cId="2256324877" sldId="294"/>
            <ac:spMk id="15" creationId="{DA79A1CD-5AC5-B7A7-314C-9D41E3808F8D}"/>
          </ac:spMkLst>
        </pc:spChg>
        <pc:grpChg chg="del">
          <ac:chgData name="tuyết nguyễn thị ánh" userId="a6fbc05945fbe6a6" providerId="LiveId" clId="{D15732FB-9B50-43A2-8DC4-0DF2942FFD12}" dt="2023-11-03T17:59:46.484" v="2208" actId="478"/>
          <ac:grpSpMkLst>
            <pc:docMk/>
            <pc:sldMk cId="2256324877" sldId="294"/>
            <ac:grpSpMk id="4" creationId="{8088AB41-ECF5-8E17-203C-ED7DF52C5389}"/>
          </ac:grpSpMkLst>
        </pc:grpChg>
        <pc:grpChg chg="add mod">
          <ac:chgData name="tuyết nguyễn thị ánh" userId="a6fbc05945fbe6a6" providerId="LiveId" clId="{D15732FB-9B50-43A2-8DC4-0DF2942FFD12}" dt="2023-11-03T17:59:59.050" v="2211"/>
          <ac:grpSpMkLst>
            <pc:docMk/>
            <pc:sldMk cId="2256324877" sldId="294"/>
            <ac:grpSpMk id="11" creationId="{44FFDF52-47BA-81C8-74BE-A608A41E0637}"/>
          </ac:grpSpMkLst>
        </pc:grpChg>
        <pc:graphicFrameChg chg="add mod modGraphic">
          <ac:chgData name="tuyết nguyễn thị ánh" userId="a6fbc05945fbe6a6" providerId="LiveId" clId="{D15732FB-9B50-43A2-8DC4-0DF2942FFD12}" dt="2023-11-03T18:04:39.191" v="2321" actId="20577"/>
          <ac:graphicFrameMkLst>
            <pc:docMk/>
            <pc:sldMk cId="2256324877" sldId="294"/>
            <ac:graphicFrameMk id="14" creationId="{99245DBA-6F5F-A896-6299-6132C16E4526}"/>
          </ac:graphicFrameMkLst>
        </pc:graphicFrameChg>
        <pc:graphicFrameChg chg="add del mod">
          <ac:chgData name="tuyết nguyễn thị ánh" userId="a6fbc05945fbe6a6" providerId="LiveId" clId="{D15732FB-9B50-43A2-8DC4-0DF2942FFD12}" dt="2023-11-03T18:01:20.515" v="2246" actId="478"/>
          <ac:graphicFrameMkLst>
            <pc:docMk/>
            <pc:sldMk cId="2256324877" sldId="294"/>
            <ac:graphicFrameMk id="16" creationId="{30DF270C-3B81-A316-AAE4-EF8D70DEE760}"/>
          </ac:graphicFrameMkLst>
        </pc:graphicFrameChg>
        <pc:graphicFrameChg chg="add mod modGraphic">
          <ac:chgData name="tuyết nguyễn thị ánh" userId="a6fbc05945fbe6a6" providerId="LiveId" clId="{D15732FB-9B50-43A2-8DC4-0DF2942FFD12}" dt="2023-11-03T18:04:56.791" v="2336" actId="20577"/>
          <ac:graphicFrameMkLst>
            <pc:docMk/>
            <pc:sldMk cId="2256324877" sldId="294"/>
            <ac:graphicFrameMk id="17" creationId="{04BB0AD8-A4BA-4F86-5EAD-5D319436196A}"/>
          </ac:graphicFrameMkLst>
        </pc:graphicFrameChg>
        <pc:picChg chg="del">
          <ac:chgData name="tuyết nguyễn thị ánh" userId="a6fbc05945fbe6a6" providerId="LiveId" clId="{D15732FB-9B50-43A2-8DC4-0DF2942FFD12}" dt="2023-11-03T17:59:45.011" v="2207" actId="478"/>
          <ac:picMkLst>
            <pc:docMk/>
            <pc:sldMk cId="2256324877" sldId="294"/>
            <ac:picMk id="10" creationId="{C109AD4A-BD83-34AA-9738-0816434E1187}"/>
          </ac:picMkLst>
        </pc:picChg>
        <pc:picChg chg="mod">
          <ac:chgData name="tuyết nguyễn thị ánh" userId="a6fbc05945fbe6a6" providerId="LiveId" clId="{D15732FB-9B50-43A2-8DC4-0DF2942FFD12}" dt="2023-11-03T17:59:59.050" v="2211"/>
          <ac:picMkLst>
            <pc:docMk/>
            <pc:sldMk cId="2256324877" sldId="294"/>
            <ac:picMk id="12" creationId="{16E51886-1727-DDF1-6ECF-E785F85FA723}"/>
          </ac:picMkLst>
        </pc:picChg>
      </pc:sldChg>
      <pc:sldChg chg="modSp mod modTransition">
        <pc:chgData name="tuyết nguyễn thị ánh" userId="a6fbc05945fbe6a6" providerId="LiveId" clId="{D15732FB-9B50-43A2-8DC4-0DF2942FFD12}" dt="2023-11-04T08:01:50.389" v="8857"/>
        <pc:sldMkLst>
          <pc:docMk/>
          <pc:sldMk cId="521211612" sldId="295"/>
        </pc:sldMkLst>
        <pc:spChg chg="mod">
          <ac:chgData name="tuyết nguyễn thị ánh" userId="a6fbc05945fbe6a6" providerId="LiveId" clId="{D15732FB-9B50-43A2-8DC4-0DF2942FFD12}" dt="2023-11-04T06:10:15.891" v="7031" actId="20577"/>
          <ac:spMkLst>
            <pc:docMk/>
            <pc:sldMk cId="521211612" sldId="295"/>
            <ac:spMk id="6" creationId="{60533EEE-7EF3-D54B-B9F7-C9D90D4ABBD9}"/>
          </ac:spMkLst>
        </pc:spChg>
        <pc:spChg chg="mod">
          <ac:chgData name="tuyết nguyễn thị ánh" userId="a6fbc05945fbe6a6" providerId="LiveId" clId="{D15732FB-9B50-43A2-8DC4-0DF2942FFD12}" dt="2023-11-04T06:10:28.757" v="7045" actId="20577"/>
          <ac:spMkLst>
            <pc:docMk/>
            <pc:sldMk cId="521211612" sldId="295"/>
            <ac:spMk id="8" creationId="{5A1CF2D4-48A3-8138-5701-57E1FE0879DE}"/>
          </ac:spMkLst>
        </pc:spChg>
        <pc:spChg chg="mod">
          <ac:chgData name="tuyết nguyễn thị ánh" userId="a6fbc05945fbe6a6" providerId="LiveId" clId="{D15732FB-9B50-43A2-8DC4-0DF2942FFD12}" dt="2023-11-04T06:11:02.585" v="7059" actId="1036"/>
          <ac:spMkLst>
            <pc:docMk/>
            <pc:sldMk cId="521211612" sldId="295"/>
            <ac:spMk id="11" creationId="{6D129776-EA53-07AD-5FF7-046F4803AA09}"/>
          </ac:spMkLst>
        </pc:spChg>
        <pc:spChg chg="mod">
          <ac:chgData name="tuyết nguyễn thị ánh" userId="a6fbc05945fbe6a6" providerId="LiveId" clId="{D15732FB-9B50-43A2-8DC4-0DF2942FFD12}" dt="2023-11-04T06:10:13.955" v="7030" actId="20577"/>
          <ac:spMkLst>
            <pc:docMk/>
            <pc:sldMk cId="521211612" sldId="295"/>
            <ac:spMk id="12" creationId="{A9D4494D-6496-1DC1-CC3F-E831FF25AA19}"/>
          </ac:spMkLst>
        </pc:spChg>
        <pc:spChg chg="mod">
          <ac:chgData name="tuyết nguyễn thị ánh" userId="a6fbc05945fbe6a6" providerId="LiveId" clId="{D15732FB-9B50-43A2-8DC4-0DF2942FFD12}" dt="2023-11-04T06:10:37.439" v="7053" actId="20577"/>
          <ac:spMkLst>
            <pc:docMk/>
            <pc:sldMk cId="521211612" sldId="295"/>
            <ac:spMk id="13" creationId="{BBE79D13-3B91-E2BE-1B36-CE40ECFC0321}"/>
          </ac:spMkLst>
        </pc:spChg>
        <pc:spChg chg="mod">
          <ac:chgData name="tuyết nguyễn thị ánh" userId="a6fbc05945fbe6a6" providerId="LiveId" clId="{D15732FB-9B50-43A2-8DC4-0DF2942FFD12}" dt="2023-11-04T06:09:10.630" v="6978" actId="20577"/>
          <ac:spMkLst>
            <pc:docMk/>
            <pc:sldMk cId="521211612" sldId="295"/>
            <ac:spMk id="28" creationId="{E61D4046-9D0D-71A8-5E6D-C216D938944C}"/>
          </ac:spMkLst>
        </pc:spChg>
      </pc:sldChg>
      <pc:sldChg chg="addSp delSp modSp mod modTransition delAnim modAnim">
        <pc:chgData name="tuyết nguyễn thị ánh" userId="a6fbc05945fbe6a6" providerId="LiveId" clId="{D15732FB-9B50-43A2-8DC4-0DF2942FFD12}" dt="2023-11-04T08:01:50.389" v="8857"/>
        <pc:sldMkLst>
          <pc:docMk/>
          <pc:sldMk cId="4084231127" sldId="298"/>
        </pc:sldMkLst>
        <pc:spChg chg="del">
          <ac:chgData name="tuyết nguyễn thị ánh" userId="a6fbc05945fbe6a6" providerId="LiveId" clId="{D15732FB-9B50-43A2-8DC4-0DF2942FFD12}" dt="2023-11-04T06:17:57.129" v="7269" actId="478"/>
          <ac:spMkLst>
            <pc:docMk/>
            <pc:sldMk cId="4084231127" sldId="298"/>
            <ac:spMk id="2" creationId="{696FAF2A-96F2-9677-4568-B566A1A18D65}"/>
          </ac:spMkLst>
        </pc:spChg>
        <pc:spChg chg="mod">
          <ac:chgData name="tuyết nguyễn thị ánh" userId="a6fbc05945fbe6a6" providerId="LiveId" clId="{D15732FB-9B50-43A2-8DC4-0DF2942FFD12}" dt="2023-11-04T06:18:41.351" v="7300" actId="1036"/>
          <ac:spMkLst>
            <pc:docMk/>
            <pc:sldMk cId="4084231127" sldId="298"/>
            <ac:spMk id="3" creationId="{2CB8EC94-E073-AD81-8C1B-A531CE2742F3}"/>
          </ac:spMkLst>
        </pc:spChg>
        <pc:spChg chg="add mod">
          <ac:chgData name="tuyết nguyễn thị ánh" userId="a6fbc05945fbe6a6" providerId="LiveId" clId="{D15732FB-9B50-43A2-8DC4-0DF2942FFD12}" dt="2023-11-04T06:21:48.317" v="7444" actId="20577"/>
          <ac:spMkLst>
            <pc:docMk/>
            <pc:sldMk cId="4084231127" sldId="298"/>
            <ac:spMk id="4" creationId="{BCE746B7-8F8E-320C-9E83-46B7ABAD8CFB}"/>
          </ac:spMkLst>
        </pc:spChg>
        <pc:spChg chg="add mod">
          <ac:chgData name="tuyết nguyễn thị ánh" userId="a6fbc05945fbe6a6" providerId="LiveId" clId="{D15732FB-9B50-43A2-8DC4-0DF2942FFD12}" dt="2023-11-04T06:22:52.033" v="7480" actId="1037"/>
          <ac:spMkLst>
            <pc:docMk/>
            <pc:sldMk cId="4084231127" sldId="298"/>
            <ac:spMk id="5" creationId="{91A0E504-352E-C964-8BDB-873E83BAF59C}"/>
          </ac:spMkLst>
        </pc:spChg>
        <pc:spChg chg="del">
          <ac:chgData name="tuyết nguyễn thị ánh" userId="a6fbc05945fbe6a6" providerId="LiveId" clId="{D15732FB-9B50-43A2-8DC4-0DF2942FFD12}" dt="2023-11-04T06:18:01.562" v="7271" actId="478"/>
          <ac:spMkLst>
            <pc:docMk/>
            <pc:sldMk cId="4084231127" sldId="298"/>
            <ac:spMk id="6" creationId="{10A9C4F4-418B-51D9-BB91-91212F8650CD}"/>
          </ac:spMkLst>
        </pc:spChg>
        <pc:spChg chg="add mod">
          <ac:chgData name="tuyết nguyễn thị ánh" userId="a6fbc05945fbe6a6" providerId="LiveId" clId="{D15732FB-9B50-43A2-8DC4-0DF2942FFD12}" dt="2023-11-04T06:23:35.215" v="7501" actId="20577"/>
          <ac:spMkLst>
            <pc:docMk/>
            <pc:sldMk cId="4084231127" sldId="298"/>
            <ac:spMk id="7" creationId="{E8393B6C-E05B-B676-A792-332BA288C826}"/>
          </ac:spMkLst>
        </pc:spChg>
        <pc:spChg chg="del">
          <ac:chgData name="tuyết nguyễn thị ánh" userId="a6fbc05945fbe6a6" providerId="LiveId" clId="{D15732FB-9B50-43A2-8DC4-0DF2942FFD12}" dt="2023-11-04T06:18:01.562" v="7271" actId="478"/>
          <ac:spMkLst>
            <pc:docMk/>
            <pc:sldMk cId="4084231127" sldId="298"/>
            <ac:spMk id="10" creationId="{E5488C9F-CE36-5016-FF84-24D956019648}"/>
          </ac:spMkLst>
        </pc:spChg>
        <pc:spChg chg="del">
          <ac:chgData name="tuyết nguyễn thị ánh" userId="a6fbc05945fbe6a6" providerId="LiveId" clId="{D15732FB-9B50-43A2-8DC4-0DF2942FFD12}" dt="2023-11-04T06:18:01.562" v="7271" actId="478"/>
          <ac:spMkLst>
            <pc:docMk/>
            <pc:sldMk cId="4084231127" sldId="298"/>
            <ac:spMk id="11" creationId="{71F97654-A0B8-71BB-52C8-8FF46A466050}"/>
          </ac:spMkLst>
        </pc:spChg>
        <pc:spChg chg="del">
          <ac:chgData name="tuyết nguyễn thị ánh" userId="a6fbc05945fbe6a6" providerId="LiveId" clId="{D15732FB-9B50-43A2-8DC4-0DF2942FFD12}" dt="2023-11-04T06:18:01.562" v="7271" actId="478"/>
          <ac:spMkLst>
            <pc:docMk/>
            <pc:sldMk cId="4084231127" sldId="298"/>
            <ac:spMk id="12" creationId="{9A63B063-2604-95D1-180E-6B1A2192483B}"/>
          </ac:spMkLst>
        </pc:spChg>
        <pc:spChg chg="del">
          <ac:chgData name="tuyết nguyễn thị ánh" userId="a6fbc05945fbe6a6" providerId="LiveId" clId="{D15732FB-9B50-43A2-8DC4-0DF2942FFD12}" dt="2023-11-04T06:18:01.562" v="7271" actId="478"/>
          <ac:spMkLst>
            <pc:docMk/>
            <pc:sldMk cId="4084231127" sldId="298"/>
            <ac:spMk id="13" creationId="{DBA1183A-B492-D0A5-27B6-7DCAED187576}"/>
          </ac:spMkLst>
        </pc:spChg>
        <pc:spChg chg="del">
          <ac:chgData name="tuyết nguyễn thị ánh" userId="a6fbc05945fbe6a6" providerId="LiveId" clId="{D15732FB-9B50-43A2-8DC4-0DF2942FFD12}" dt="2023-11-04T06:18:01.562" v="7271" actId="478"/>
          <ac:spMkLst>
            <pc:docMk/>
            <pc:sldMk cId="4084231127" sldId="298"/>
            <ac:spMk id="14" creationId="{5A87ADFD-D834-475E-238C-947A51F9C79A}"/>
          </ac:spMkLst>
        </pc:spChg>
        <pc:spChg chg="mod">
          <ac:chgData name="tuyết nguyễn thị ánh" userId="a6fbc05945fbe6a6" providerId="LiveId" clId="{D15732FB-9B50-43A2-8DC4-0DF2942FFD12}" dt="2023-11-04T06:19:26.638" v="7318"/>
          <ac:spMkLst>
            <pc:docMk/>
            <pc:sldMk cId="4084231127" sldId="298"/>
            <ac:spMk id="15" creationId="{6405CE2A-DDF1-9377-0748-46C6DC2F4F99}"/>
          </ac:spMkLst>
        </pc:spChg>
        <pc:spChg chg="del">
          <ac:chgData name="tuyết nguyễn thị ánh" userId="a6fbc05945fbe6a6" providerId="LiveId" clId="{D15732FB-9B50-43A2-8DC4-0DF2942FFD12}" dt="2023-11-04T06:18:01.562" v="7271" actId="478"/>
          <ac:spMkLst>
            <pc:docMk/>
            <pc:sldMk cId="4084231127" sldId="298"/>
            <ac:spMk id="16" creationId="{A8022DD2-DAC2-B1A5-6FED-820818E244DC}"/>
          </ac:spMkLst>
        </pc:spChg>
        <pc:spChg chg="del">
          <ac:chgData name="tuyết nguyễn thị ánh" userId="a6fbc05945fbe6a6" providerId="LiveId" clId="{D15732FB-9B50-43A2-8DC4-0DF2942FFD12}" dt="2023-11-04T06:18:01.562" v="7271" actId="478"/>
          <ac:spMkLst>
            <pc:docMk/>
            <pc:sldMk cId="4084231127" sldId="298"/>
            <ac:spMk id="19" creationId="{8402AF0F-1981-691A-1088-B7795C709B0D}"/>
          </ac:spMkLst>
        </pc:spChg>
        <pc:spChg chg="del">
          <ac:chgData name="tuyết nguyễn thị ánh" userId="a6fbc05945fbe6a6" providerId="LiveId" clId="{D15732FB-9B50-43A2-8DC4-0DF2942FFD12}" dt="2023-11-04T06:17:59.902" v="7270" actId="478"/>
          <ac:spMkLst>
            <pc:docMk/>
            <pc:sldMk cId="4084231127" sldId="298"/>
            <ac:spMk id="21" creationId="{163D7582-0128-CFB4-D526-478976B0F6FC}"/>
          </ac:spMkLst>
        </pc:spChg>
        <pc:grpChg chg="add mod">
          <ac:chgData name="tuyết nguyễn thị ánh" userId="a6fbc05945fbe6a6" providerId="LiveId" clId="{D15732FB-9B50-43A2-8DC4-0DF2942FFD12}" dt="2023-11-04T06:19:32.850" v="7319" actId="1076"/>
          <ac:grpSpMkLst>
            <pc:docMk/>
            <pc:sldMk cId="4084231127" sldId="298"/>
            <ac:grpSpMk id="8" creationId="{128913AC-4BBB-C370-3057-C6EFF4962CFE}"/>
          </ac:grpSpMkLst>
        </pc:grpChg>
        <pc:picChg chg="mod">
          <ac:chgData name="tuyết nguyễn thị ánh" userId="a6fbc05945fbe6a6" providerId="LiveId" clId="{D15732FB-9B50-43A2-8DC4-0DF2942FFD12}" dt="2023-11-04T06:19:26.638" v="7318"/>
          <ac:picMkLst>
            <pc:docMk/>
            <pc:sldMk cId="4084231127" sldId="298"/>
            <ac:picMk id="9" creationId="{E992847A-2DE8-7F47-1D08-F11CB14DE47D}"/>
          </ac:picMkLst>
        </pc:picChg>
      </pc:sldChg>
      <pc:sldChg chg="modSp mod modTransition">
        <pc:chgData name="tuyết nguyễn thị ánh" userId="a6fbc05945fbe6a6" providerId="LiveId" clId="{D15732FB-9B50-43A2-8DC4-0DF2942FFD12}" dt="2023-11-04T08:01:50.389" v="8857"/>
        <pc:sldMkLst>
          <pc:docMk/>
          <pc:sldMk cId="552946242" sldId="301"/>
        </pc:sldMkLst>
        <pc:spChg chg="mod">
          <ac:chgData name="tuyết nguyễn thị ánh" userId="a6fbc05945fbe6a6" providerId="LiveId" clId="{D15732FB-9B50-43A2-8DC4-0DF2942FFD12}" dt="2023-11-04T06:26:03.704" v="7661" actId="20577"/>
          <ac:spMkLst>
            <pc:docMk/>
            <pc:sldMk cId="552946242" sldId="301"/>
            <ac:spMk id="5" creationId="{DF161D75-A64F-32A5-F567-44B780D62D00}"/>
          </ac:spMkLst>
        </pc:spChg>
        <pc:spChg chg="mod ord">
          <ac:chgData name="tuyết nguyễn thị ánh" userId="a6fbc05945fbe6a6" providerId="LiveId" clId="{D15732FB-9B50-43A2-8DC4-0DF2942FFD12}" dt="2023-11-04T06:27:11.869" v="7711" actId="1076"/>
          <ac:spMkLst>
            <pc:docMk/>
            <pc:sldMk cId="552946242" sldId="301"/>
            <ac:spMk id="6" creationId="{68D879EE-7523-FE23-854E-8F6F8CF19AC3}"/>
          </ac:spMkLst>
        </pc:spChg>
        <pc:spChg chg="mod">
          <ac:chgData name="tuyết nguyễn thị ánh" userId="a6fbc05945fbe6a6" providerId="LiveId" clId="{D15732FB-9B50-43A2-8DC4-0DF2942FFD12}" dt="2023-11-04T06:28:49.518" v="7749" actId="20577"/>
          <ac:spMkLst>
            <pc:docMk/>
            <pc:sldMk cId="552946242" sldId="301"/>
            <ac:spMk id="7" creationId="{3E0E32CF-DB1F-646F-7D54-EE7E0E393FFE}"/>
          </ac:spMkLst>
        </pc:spChg>
        <pc:grpChg chg="mod">
          <ac:chgData name="tuyết nguyễn thị ánh" userId="a6fbc05945fbe6a6" providerId="LiveId" clId="{D15732FB-9B50-43A2-8DC4-0DF2942FFD12}" dt="2023-11-04T06:27:14.879" v="7712" actId="1076"/>
          <ac:grpSpMkLst>
            <pc:docMk/>
            <pc:sldMk cId="552946242" sldId="301"/>
            <ac:grpSpMk id="2" creationId="{EEA66CC1-469B-24D2-DD04-90FA4A5E00A9}"/>
          </ac:grpSpMkLst>
        </pc:grpChg>
      </pc:sldChg>
      <pc:sldChg chg="delSp modSp mod modTransition delAnim">
        <pc:chgData name="tuyết nguyễn thị ánh" userId="a6fbc05945fbe6a6" providerId="LiveId" clId="{D15732FB-9B50-43A2-8DC4-0DF2942FFD12}" dt="2023-11-04T08:01:50.389" v="8857"/>
        <pc:sldMkLst>
          <pc:docMk/>
          <pc:sldMk cId="2467884917" sldId="302"/>
        </pc:sldMkLst>
        <pc:spChg chg="mod">
          <ac:chgData name="tuyết nguyễn thị ánh" userId="a6fbc05945fbe6a6" providerId="LiveId" clId="{D15732FB-9B50-43A2-8DC4-0DF2942FFD12}" dt="2023-11-04T06:41:33.038" v="8333" actId="1076"/>
          <ac:spMkLst>
            <pc:docMk/>
            <pc:sldMk cId="2467884917" sldId="302"/>
            <ac:spMk id="5" creationId="{F14E8738-F4A5-A255-6185-1369CC3D2710}"/>
          </ac:spMkLst>
        </pc:spChg>
        <pc:spChg chg="mod ord">
          <ac:chgData name="tuyết nguyễn thị ánh" userId="a6fbc05945fbe6a6" providerId="LiveId" clId="{D15732FB-9B50-43A2-8DC4-0DF2942FFD12}" dt="2023-11-04T06:45:19.610" v="8349" actId="20577"/>
          <ac:spMkLst>
            <pc:docMk/>
            <pc:sldMk cId="2467884917" sldId="302"/>
            <ac:spMk id="6" creationId="{737D408B-A337-41B3-C1A4-9F6F43813A50}"/>
          </ac:spMkLst>
        </pc:spChg>
        <pc:spChg chg="del mod">
          <ac:chgData name="tuyết nguyễn thị ánh" userId="a6fbc05945fbe6a6" providerId="LiveId" clId="{D15732FB-9B50-43A2-8DC4-0DF2942FFD12}" dt="2023-11-04T06:40:13.937" v="8105" actId="478"/>
          <ac:spMkLst>
            <pc:docMk/>
            <pc:sldMk cId="2467884917" sldId="302"/>
            <ac:spMk id="13" creationId="{1647A826-F393-05AA-A19D-320873814624}"/>
          </ac:spMkLst>
        </pc:spChg>
        <pc:grpChg chg="del">
          <ac:chgData name="tuyết nguyễn thị ánh" userId="a6fbc05945fbe6a6" providerId="LiveId" clId="{D15732FB-9B50-43A2-8DC4-0DF2942FFD12}" dt="2023-11-04T06:40:15.171" v="8106" actId="478"/>
          <ac:grpSpMkLst>
            <pc:docMk/>
            <pc:sldMk cId="2467884917" sldId="302"/>
            <ac:grpSpMk id="9" creationId="{49B6CCB9-C46A-24A4-1B84-AC30FFE31935}"/>
          </ac:grpSpMkLst>
        </pc:grpChg>
      </pc:sldChg>
      <pc:sldChg chg="modSp mod modTransition">
        <pc:chgData name="tuyết nguyễn thị ánh" userId="a6fbc05945fbe6a6" providerId="LiveId" clId="{D15732FB-9B50-43A2-8DC4-0DF2942FFD12}" dt="2023-11-04T08:01:50.389" v="8857"/>
        <pc:sldMkLst>
          <pc:docMk/>
          <pc:sldMk cId="1879219318" sldId="304"/>
        </pc:sldMkLst>
        <pc:spChg chg="mod">
          <ac:chgData name="tuyết nguyễn thị ánh" userId="a6fbc05945fbe6a6" providerId="LiveId" clId="{D15732FB-9B50-43A2-8DC4-0DF2942FFD12}" dt="2023-11-04T06:39:23.273" v="8101" actId="20577"/>
          <ac:spMkLst>
            <pc:docMk/>
            <pc:sldMk cId="1879219318" sldId="304"/>
            <ac:spMk id="6" creationId="{9360D1E0-2BE9-87F1-C5D1-56BBCF490CA2}"/>
          </ac:spMkLst>
        </pc:spChg>
        <pc:spChg chg="mod ord">
          <ac:chgData name="tuyết nguyễn thị ánh" userId="a6fbc05945fbe6a6" providerId="LiveId" clId="{D15732FB-9B50-43A2-8DC4-0DF2942FFD12}" dt="2023-11-04T06:52:32.704" v="8389" actId="1076"/>
          <ac:spMkLst>
            <pc:docMk/>
            <pc:sldMk cId="1879219318" sldId="304"/>
            <ac:spMk id="8" creationId="{280E207D-C263-CCC1-1191-1464AAE5E693}"/>
          </ac:spMkLst>
        </pc:spChg>
        <pc:spChg chg="mod">
          <ac:chgData name="tuyết nguyễn thị ánh" userId="a6fbc05945fbe6a6" providerId="LiveId" clId="{D15732FB-9B50-43A2-8DC4-0DF2942FFD12}" dt="2023-11-04T06:55:17.216" v="8441" actId="20577"/>
          <ac:spMkLst>
            <pc:docMk/>
            <pc:sldMk cId="1879219318" sldId="304"/>
            <ac:spMk id="13" creationId="{0579AB13-91BC-8FA7-7407-35832C9AC295}"/>
          </ac:spMkLst>
        </pc:spChg>
        <pc:grpChg chg="mod">
          <ac:chgData name="tuyết nguyễn thị ánh" userId="a6fbc05945fbe6a6" providerId="LiveId" clId="{D15732FB-9B50-43A2-8DC4-0DF2942FFD12}" dt="2023-11-04T06:52:56.862" v="8398" actId="1076"/>
          <ac:grpSpMkLst>
            <pc:docMk/>
            <pc:sldMk cId="1879219318" sldId="304"/>
            <ac:grpSpMk id="9" creationId="{F5779E7D-7030-0416-1C55-B17D673075F9}"/>
          </ac:grpSpMkLst>
        </pc:grpChg>
      </pc:sldChg>
      <pc:sldChg chg="modTransition">
        <pc:chgData name="tuyết nguyễn thị ánh" userId="a6fbc05945fbe6a6" providerId="LiveId" clId="{D15732FB-9B50-43A2-8DC4-0DF2942FFD12}" dt="2023-11-04T08:01:50.389" v="8857"/>
        <pc:sldMkLst>
          <pc:docMk/>
          <pc:sldMk cId="1221492544" sldId="305"/>
        </pc:sldMkLst>
      </pc:sldChg>
      <pc:sldChg chg="modSp mod modTransition modAnim">
        <pc:chgData name="tuyết nguyễn thị ánh" userId="a6fbc05945fbe6a6" providerId="LiveId" clId="{D15732FB-9B50-43A2-8DC4-0DF2942FFD12}" dt="2023-11-04T08:01:50.389" v="8857"/>
        <pc:sldMkLst>
          <pc:docMk/>
          <pc:sldMk cId="476442751" sldId="306"/>
        </pc:sldMkLst>
        <pc:spChg chg="mod">
          <ac:chgData name="tuyết nguyễn thị ánh" userId="a6fbc05945fbe6a6" providerId="LiveId" clId="{D15732FB-9B50-43A2-8DC4-0DF2942FFD12}" dt="2023-11-04T07:05:31.744" v="8477" actId="20577"/>
          <ac:spMkLst>
            <pc:docMk/>
            <pc:sldMk cId="476442751" sldId="306"/>
            <ac:spMk id="3" creationId="{53CB71D4-8FC4-0990-342E-81A4656C518B}"/>
          </ac:spMkLst>
        </pc:spChg>
        <pc:picChg chg="mod">
          <ac:chgData name="tuyết nguyễn thị ánh" userId="a6fbc05945fbe6a6" providerId="LiveId" clId="{D15732FB-9B50-43A2-8DC4-0DF2942FFD12}" dt="2023-11-04T06:59:17.218" v="8456" actId="1076"/>
          <ac:picMkLst>
            <pc:docMk/>
            <pc:sldMk cId="476442751" sldId="306"/>
            <ac:picMk id="15" creationId="{F1202931-E9E6-56B9-CA8A-8A874D67F034}"/>
          </ac:picMkLst>
        </pc:picChg>
      </pc:sldChg>
      <pc:sldChg chg="addSp modSp mod modTransition modAnim">
        <pc:chgData name="tuyết nguyễn thị ánh" userId="a6fbc05945fbe6a6" providerId="LiveId" clId="{D15732FB-9B50-43A2-8DC4-0DF2942FFD12}" dt="2023-11-04T08:01:50.389" v="8857"/>
        <pc:sldMkLst>
          <pc:docMk/>
          <pc:sldMk cId="1200594951" sldId="307"/>
        </pc:sldMkLst>
        <pc:spChg chg="mod">
          <ac:chgData name="tuyết nguyễn thị ánh" userId="a6fbc05945fbe6a6" providerId="LiveId" clId="{D15732FB-9B50-43A2-8DC4-0DF2942FFD12}" dt="2023-11-04T07:05:55.211" v="8482" actId="1076"/>
          <ac:spMkLst>
            <pc:docMk/>
            <pc:sldMk cId="1200594951" sldId="307"/>
            <ac:spMk id="4" creationId="{22935CD8-C74C-DDDF-119B-2DA04031433F}"/>
          </ac:spMkLst>
        </pc:spChg>
        <pc:spChg chg="mod ord">
          <ac:chgData name="tuyết nguyễn thị ánh" userId="a6fbc05945fbe6a6" providerId="LiveId" clId="{D15732FB-9B50-43A2-8DC4-0DF2942FFD12}" dt="2023-11-04T07:06:39.654" v="8505" actId="1036"/>
          <ac:spMkLst>
            <pc:docMk/>
            <pc:sldMk cId="1200594951" sldId="307"/>
            <ac:spMk id="5" creationId="{E91EF768-1353-80C3-770D-C7D02DCE5D50}"/>
          </ac:spMkLst>
        </pc:spChg>
        <pc:spChg chg="mod">
          <ac:chgData name="tuyết nguyễn thị ánh" userId="a6fbc05945fbe6a6" providerId="LiveId" clId="{D15732FB-9B50-43A2-8DC4-0DF2942FFD12}" dt="2023-11-04T07:06:46.144" v="8506"/>
          <ac:spMkLst>
            <pc:docMk/>
            <pc:sldMk cId="1200594951" sldId="307"/>
            <ac:spMk id="6" creationId="{B9392225-65D1-2503-A3F7-563A406E3DB8}"/>
          </ac:spMkLst>
        </pc:spChg>
        <pc:spChg chg="add mod">
          <ac:chgData name="tuyết nguyễn thị ánh" userId="a6fbc05945fbe6a6" providerId="LiveId" clId="{D15732FB-9B50-43A2-8DC4-0DF2942FFD12}" dt="2023-11-04T07:07:31.811" v="8517" actId="1076"/>
          <ac:spMkLst>
            <pc:docMk/>
            <pc:sldMk cId="1200594951" sldId="307"/>
            <ac:spMk id="7" creationId="{1229FEFC-E24E-9B95-E761-60FA2D23615C}"/>
          </ac:spMkLst>
        </pc:spChg>
        <pc:grpChg chg="add mod">
          <ac:chgData name="tuyết nguyễn thị ánh" userId="a6fbc05945fbe6a6" providerId="LiveId" clId="{D15732FB-9B50-43A2-8DC4-0DF2942FFD12}" dt="2023-11-04T07:06:49.236" v="8507" actId="1076"/>
          <ac:grpSpMkLst>
            <pc:docMk/>
            <pc:sldMk cId="1200594951" sldId="307"/>
            <ac:grpSpMk id="2" creationId="{02B75264-9DB1-8E11-6D0C-BA857F4CC442}"/>
          </ac:grpSpMkLst>
        </pc:grpChg>
        <pc:picChg chg="mod">
          <ac:chgData name="tuyết nguyễn thị ánh" userId="a6fbc05945fbe6a6" providerId="LiveId" clId="{D15732FB-9B50-43A2-8DC4-0DF2942FFD12}" dt="2023-11-04T07:06:46.144" v="8506"/>
          <ac:picMkLst>
            <pc:docMk/>
            <pc:sldMk cId="1200594951" sldId="307"/>
            <ac:picMk id="3" creationId="{45E4D171-9D21-9440-732D-476066613918}"/>
          </ac:picMkLst>
        </pc:picChg>
      </pc:sldChg>
      <pc:sldChg chg="del">
        <pc:chgData name="tuyết nguyễn thị ánh" userId="a6fbc05945fbe6a6" providerId="LiveId" clId="{D15732FB-9B50-43A2-8DC4-0DF2942FFD12}" dt="2023-11-04T07:08:24.664" v="8518" actId="47"/>
        <pc:sldMkLst>
          <pc:docMk/>
          <pc:sldMk cId="3326083816" sldId="308"/>
        </pc:sldMkLst>
      </pc:sldChg>
      <pc:sldChg chg="addSp delSp modSp mod modTransition modClrScheme addAnim delAnim modAnim chgLayout">
        <pc:chgData name="tuyết nguyễn thị ánh" userId="a6fbc05945fbe6a6" providerId="LiveId" clId="{D15732FB-9B50-43A2-8DC4-0DF2942FFD12}" dt="2023-11-04T08:01:50.389" v="8857"/>
        <pc:sldMkLst>
          <pc:docMk/>
          <pc:sldMk cId="397142810" sldId="310"/>
        </pc:sldMkLst>
        <pc:spChg chg="mod">
          <ac:chgData name="tuyết nguyễn thị ánh" userId="a6fbc05945fbe6a6" providerId="LiveId" clId="{D15732FB-9B50-43A2-8DC4-0DF2942FFD12}" dt="2023-11-04T07:19:17.798" v="8623" actId="20577"/>
          <ac:spMkLst>
            <pc:docMk/>
            <pc:sldMk cId="397142810" sldId="310"/>
            <ac:spMk id="2" creationId="{AE96B35B-5CCB-3D09-AB1C-0DA311F1FFFB}"/>
          </ac:spMkLst>
        </pc:spChg>
        <pc:spChg chg="add del mod ord">
          <ac:chgData name="tuyết nguyễn thị ánh" userId="a6fbc05945fbe6a6" providerId="LiveId" clId="{D15732FB-9B50-43A2-8DC4-0DF2942FFD12}" dt="2023-11-04T07:12:51.245" v="8603" actId="478"/>
          <ac:spMkLst>
            <pc:docMk/>
            <pc:sldMk cId="397142810" sldId="310"/>
            <ac:spMk id="3" creationId="{C4B40136-736E-4A47-2750-60AE049D57B1}"/>
          </ac:spMkLst>
        </pc:spChg>
        <pc:spChg chg="add mod">
          <ac:chgData name="tuyết nguyễn thị ánh" userId="a6fbc05945fbe6a6" providerId="LiveId" clId="{D15732FB-9B50-43A2-8DC4-0DF2942FFD12}" dt="2023-11-04T07:13:21.713" v="8614" actId="1076"/>
          <ac:spMkLst>
            <pc:docMk/>
            <pc:sldMk cId="397142810" sldId="310"/>
            <ac:spMk id="6" creationId="{A1087099-AF0F-8758-2CAB-7EF8DA6CB224}"/>
          </ac:spMkLst>
        </pc:spChg>
        <pc:spChg chg="mod ord">
          <ac:chgData name="tuyết nguyễn thị ánh" userId="a6fbc05945fbe6a6" providerId="LiveId" clId="{D15732FB-9B50-43A2-8DC4-0DF2942FFD12}" dt="2023-11-04T07:19:15.392" v="8619" actId="167"/>
          <ac:spMkLst>
            <pc:docMk/>
            <pc:sldMk cId="397142810" sldId="310"/>
            <ac:spMk id="8" creationId="{42CFE885-A99C-46EE-EBD9-D47D4E758919}"/>
          </ac:spMkLst>
        </pc:spChg>
        <pc:spChg chg="mod">
          <ac:chgData name="tuyết nguyễn thị ánh" userId="a6fbc05945fbe6a6" providerId="LiveId" clId="{D15732FB-9B50-43A2-8DC4-0DF2942FFD12}" dt="2023-11-04T07:13:18.713" v="8613" actId="1076"/>
          <ac:spMkLst>
            <pc:docMk/>
            <pc:sldMk cId="397142810" sldId="310"/>
            <ac:spMk id="9" creationId="{D1383239-44F8-2AF7-BA4B-5D8435C63C11}"/>
          </ac:spMkLst>
        </pc:spChg>
        <pc:spChg chg="mod">
          <ac:chgData name="tuyết nguyễn thị ánh" userId="a6fbc05945fbe6a6" providerId="LiveId" clId="{D15732FB-9B50-43A2-8DC4-0DF2942FFD12}" dt="2023-11-04T07:19:28.269" v="8624"/>
          <ac:spMkLst>
            <pc:docMk/>
            <pc:sldMk cId="397142810" sldId="310"/>
            <ac:spMk id="12" creationId="{184D6E35-8CCC-5E9B-B489-B3E8D4E7F104}"/>
          </ac:spMkLst>
        </pc:spChg>
        <pc:grpChg chg="add mod">
          <ac:chgData name="tuyết nguyễn thị ánh" userId="a6fbc05945fbe6a6" providerId="LiveId" clId="{D15732FB-9B50-43A2-8DC4-0DF2942FFD12}" dt="2023-11-04T07:19:32.508" v="8625" actId="1076"/>
          <ac:grpSpMkLst>
            <pc:docMk/>
            <pc:sldMk cId="397142810" sldId="310"/>
            <ac:grpSpMk id="10" creationId="{4901C2D7-9308-418C-57E7-E1880A50148C}"/>
          </ac:grpSpMkLst>
        </pc:grpChg>
        <pc:picChg chg="add del mod">
          <ac:chgData name="tuyết nguyễn thị ánh" userId="a6fbc05945fbe6a6" providerId="LiveId" clId="{D15732FB-9B50-43A2-8DC4-0DF2942FFD12}" dt="2023-11-04T07:09:50.805" v="8545" actId="478"/>
          <ac:picMkLst>
            <pc:docMk/>
            <pc:sldMk cId="397142810" sldId="310"/>
            <ac:picMk id="4" creationId="{612A1E55-51BB-B7CA-99A9-DEAD71E1F0D6}"/>
          </ac:picMkLst>
        </pc:picChg>
        <pc:picChg chg="add mod">
          <ac:chgData name="tuyết nguyễn thị ánh" userId="a6fbc05945fbe6a6" providerId="LiveId" clId="{D15732FB-9B50-43A2-8DC4-0DF2942FFD12}" dt="2023-11-04T07:13:31.773" v="8618" actId="1076"/>
          <ac:picMkLst>
            <pc:docMk/>
            <pc:sldMk cId="397142810" sldId="310"/>
            <ac:picMk id="7" creationId="{16C701F6-376F-E099-9EE7-E689D4961C93}"/>
          </ac:picMkLst>
        </pc:picChg>
        <pc:picChg chg="mod">
          <ac:chgData name="tuyết nguyễn thị ánh" userId="a6fbc05945fbe6a6" providerId="LiveId" clId="{D15732FB-9B50-43A2-8DC4-0DF2942FFD12}" dt="2023-11-04T07:19:28.269" v="8624"/>
          <ac:picMkLst>
            <pc:docMk/>
            <pc:sldMk cId="397142810" sldId="310"/>
            <ac:picMk id="11" creationId="{B81308B7-31FE-8FB2-6779-7FED75F3B221}"/>
          </ac:picMkLst>
        </pc:picChg>
      </pc:sldChg>
      <pc:sldChg chg="del">
        <pc:chgData name="tuyết nguyễn thị ánh" userId="a6fbc05945fbe6a6" providerId="LiveId" clId="{D15732FB-9B50-43A2-8DC4-0DF2942FFD12}" dt="2023-11-04T07:19:36.541" v="8626" actId="47"/>
        <pc:sldMkLst>
          <pc:docMk/>
          <pc:sldMk cId="2525733255" sldId="311"/>
        </pc:sldMkLst>
      </pc:sldChg>
      <pc:sldChg chg="modSp mod modTransition">
        <pc:chgData name="tuyết nguyễn thị ánh" userId="a6fbc05945fbe6a6" providerId="LiveId" clId="{D15732FB-9B50-43A2-8DC4-0DF2942FFD12}" dt="2023-11-04T08:01:50.389" v="8857"/>
        <pc:sldMkLst>
          <pc:docMk/>
          <pc:sldMk cId="3131755645" sldId="312"/>
        </pc:sldMkLst>
        <pc:spChg chg="mod">
          <ac:chgData name="tuyết nguyễn thị ánh" userId="a6fbc05945fbe6a6" providerId="LiveId" clId="{D15732FB-9B50-43A2-8DC4-0DF2942FFD12}" dt="2023-11-04T07:20:04.309" v="8703" actId="14100"/>
          <ac:spMkLst>
            <pc:docMk/>
            <pc:sldMk cId="3131755645" sldId="312"/>
            <ac:spMk id="18" creationId="{C2721CAD-D048-84C0-24AF-2BB9C2EC07F6}"/>
          </ac:spMkLst>
        </pc:spChg>
      </pc:sldChg>
      <pc:sldChg chg="modSp mod modTransition">
        <pc:chgData name="tuyết nguyễn thị ánh" userId="a6fbc05945fbe6a6" providerId="LiveId" clId="{D15732FB-9B50-43A2-8DC4-0DF2942FFD12}" dt="2023-11-04T08:01:50.389" v="8857"/>
        <pc:sldMkLst>
          <pc:docMk/>
          <pc:sldMk cId="936242598" sldId="313"/>
        </pc:sldMkLst>
        <pc:spChg chg="mod">
          <ac:chgData name="tuyết nguyễn thị ánh" userId="a6fbc05945fbe6a6" providerId="LiveId" clId="{D15732FB-9B50-43A2-8DC4-0DF2942FFD12}" dt="2023-11-04T07:21:02.527" v="8713" actId="255"/>
          <ac:spMkLst>
            <pc:docMk/>
            <pc:sldMk cId="936242598" sldId="313"/>
            <ac:spMk id="3" creationId="{90BF7E9F-2A52-DC02-8E1B-D2A5CE49F2B3}"/>
          </ac:spMkLst>
        </pc:spChg>
      </pc:sldChg>
      <pc:sldChg chg="del">
        <pc:chgData name="tuyết nguyễn thị ánh" userId="a6fbc05945fbe6a6" providerId="LiveId" clId="{D15732FB-9B50-43A2-8DC4-0DF2942FFD12}" dt="2023-11-03T17:16:54.299" v="181" actId="47"/>
        <pc:sldMkLst>
          <pc:docMk/>
          <pc:sldMk cId="1312125063" sldId="314"/>
        </pc:sldMkLst>
      </pc:sldChg>
      <pc:sldChg chg="addSp delSp modSp mod modTransition delAnim modAnim">
        <pc:chgData name="tuyết nguyễn thị ánh" userId="a6fbc05945fbe6a6" providerId="LiveId" clId="{D15732FB-9B50-43A2-8DC4-0DF2942FFD12}" dt="2023-11-04T08:01:50.389" v="8857"/>
        <pc:sldMkLst>
          <pc:docMk/>
          <pc:sldMk cId="400783149" sldId="316"/>
        </pc:sldMkLst>
        <pc:spChg chg="mod">
          <ac:chgData name="tuyết nguyễn thị ánh" userId="a6fbc05945fbe6a6" providerId="LiveId" clId="{D15732FB-9B50-43A2-8DC4-0DF2942FFD12}" dt="2023-11-03T17:51:03.889" v="1686" actId="114"/>
          <ac:spMkLst>
            <pc:docMk/>
            <pc:sldMk cId="400783149" sldId="316"/>
            <ac:spMk id="5" creationId="{F4D1B6E1-CC70-7D6E-7CD2-DD8FB13148D0}"/>
          </ac:spMkLst>
        </pc:spChg>
        <pc:spChg chg="mod">
          <ac:chgData name="tuyết nguyễn thị ánh" userId="a6fbc05945fbe6a6" providerId="LiveId" clId="{D15732FB-9B50-43A2-8DC4-0DF2942FFD12}" dt="2023-11-03T17:51:54.892" v="1697" actId="1076"/>
          <ac:spMkLst>
            <pc:docMk/>
            <pc:sldMk cId="400783149" sldId="316"/>
            <ac:spMk id="11" creationId="{7F7B88EA-3320-B924-913A-9009734D8894}"/>
          </ac:spMkLst>
        </pc:spChg>
        <pc:spChg chg="del">
          <ac:chgData name="tuyết nguyễn thị ánh" userId="a6fbc05945fbe6a6" providerId="LiveId" clId="{D15732FB-9B50-43A2-8DC4-0DF2942FFD12}" dt="2023-11-03T17:51:13.480" v="1687" actId="478"/>
          <ac:spMkLst>
            <pc:docMk/>
            <pc:sldMk cId="400783149" sldId="316"/>
            <ac:spMk id="12" creationId="{B375151F-7A23-58D6-AAA1-7808F17446FD}"/>
          </ac:spMkLst>
        </pc:spChg>
        <pc:graphicFrameChg chg="add mod modGraphic">
          <ac:chgData name="tuyết nguyễn thị ánh" userId="a6fbc05945fbe6a6" providerId="LiveId" clId="{D15732FB-9B50-43A2-8DC4-0DF2942FFD12}" dt="2023-11-03T17:53:25.178" v="1756" actId="20577"/>
          <ac:graphicFrameMkLst>
            <pc:docMk/>
            <pc:sldMk cId="400783149" sldId="316"/>
            <ac:graphicFrameMk id="2" creationId="{2E0740B9-C419-FE7C-6E3C-349136746BA9}"/>
          </ac:graphicFrameMkLst>
        </pc:graphicFrameChg>
      </pc:sldChg>
      <pc:sldChg chg="modSp mod ord modTransition">
        <pc:chgData name="tuyết nguyễn thị ánh" userId="a6fbc05945fbe6a6" providerId="LiveId" clId="{D15732FB-9B50-43A2-8DC4-0DF2942FFD12}" dt="2023-11-04T08:01:50.389" v="8857"/>
        <pc:sldMkLst>
          <pc:docMk/>
          <pc:sldMk cId="3949136888" sldId="317"/>
        </pc:sldMkLst>
        <pc:spChg chg="mod">
          <ac:chgData name="tuyết nguyễn thị ánh" userId="a6fbc05945fbe6a6" providerId="LiveId" clId="{D15732FB-9B50-43A2-8DC4-0DF2942FFD12}" dt="2023-11-04T02:22:43.831" v="3408" actId="20577"/>
          <ac:spMkLst>
            <pc:docMk/>
            <pc:sldMk cId="3949136888" sldId="317"/>
            <ac:spMk id="6" creationId="{F65C1643-9ACE-C958-3571-BD7AC02E38EF}"/>
          </ac:spMkLst>
        </pc:spChg>
        <pc:spChg chg="mod">
          <ac:chgData name="tuyết nguyễn thị ánh" userId="a6fbc05945fbe6a6" providerId="LiveId" clId="{D15732FB-9B50-43A2-8DC4-0DF2942FFD12}" dt="2023-11-04T02:22:03.610" v="3338" actId="1076"/>
          <ac:spMkLst>
            <pc:docMk/>
            <pc:sldMk cId="3949136888" sldId="317"/>
            <ac:spMk id="8894" creationId="{00000000-0000-0000-0000-000000000000}"/>
          </ac:spMkLst>
        </pc:spChg>
      </pc:sldChg>
      <pc:sldChg chg="modSp del mod">
        <pc:chgData name="tuyết nguyễn thị ánh" userId="a6fbc05945fbe6a6" providerId="LiveId" clId="{D15732FB-9B50-43A2-8DC4-0DF2942FFD12}" dt="2023-11-04T03:55:40.262" v="5162" actId="47"/>
        <pc:sldMkLst>
          <pc:docMk/>
          <pc:sldMk cId="3176511570" sldId="318"/>
        </pc:sldMkLst>
        <pc:spChg chg="mod">
          <ac:chgData name="tuyết nguyễn thị ánh" userId="a6fbc05945fbe6a6" providerId="LiveId" clId="{D15732FB-9B50-43A2-8DC4-0DF2942FFD12}" dt="2023-11-04T02:39:08.894" v="4143" actId="14100"/>
          <ac:spMkLst>
            <pc:docMk/>
            <pc:sldMk cId="3176511570" sldId="318"/>
            <ac:spMk id="11" creationId="{7F7B88EA-3320-B924-913A-9009734D8894}"/>
          </ac:spMkLst>
        </pc:spChg>
      </pc:sldChg>
      <pc:sldChg chg="addSp delSp modSp mod ord modTransition addAnim delAnim modAnim">
        <pc:chgData name="tuyết nguyễn thị ánh" userId="a6fbc05945fbe6a6" providerId="LiveId" clId="{D15732FB-9B50-43A2-8DC4-0DF2942FFD12}" dt="2023-11-04T08:01:50.389" v="8857"/>
        <pc:sldMkLst>
          <pc:docMk/>
          <pc:sldMk cId="3266114214" sldId="319"/>
        </pc:sldMkLst>
        <pc:spChg chg="mod">
          <ac:chgData name="tuyết nguyễn thị ánh" userId="a6fbc05945fbe6a6" providerId="LiveId" clId="{D15732FB-9B50-43A2-8DC4-0DF2942FFD12}" dt="2023-11-04T03:41:49.140" v="4707" actId="1076"/>
          <ac:spMkLst>
            <pc:docMk/>
            <pc:sldMk cId="3266114214" sldId="319"/>
            <ac:spMk id="2" creationId="{A8A30335-AA42-35F9-CAAA-9DCA38B6760A}"/>
          </ac:spMkLst>
        </pc:spChg>
        <pc:spChg chg="del mod">
          <ac:chgData name="tuyết nguyễn thị ánh" userId="a6fbc05945fbe6a6" providerId="LiveId" clId="{D15732FB-9B50-43A2-8DC4-0DF2942FFD12}" dt="2023-11-04T03:50:48.297" v="4714" actId="478"/>
          <ac:spMkLst>
            <pc:docMk/>
            <pc:sldMk cId="3266114214" sldId="319"/>
            <ac:spMk id="3" creationId="{2B43AA04-9075-E1EB-41D8-46CE863002EA}"/>
          </ac:spMkLst>
        </pc:spChg>
        <pc:spChg chg="mod">
          <ac:chgData name="tuyết nguyễn thị ánh" userId="a6fbc05945fbe6a6" providerId="LiveId" clId="{D15732FB-9B50-43A2-8DC4-0DF2942FFD12}" dt="2023-11-04T03:41:44.253" v="4705" actId="1076"/>
          <ac:spMkLst>
            <pc:docMk/>
            <pc:sldMk cId="3266114214" sldId="319"/>
            <ac:spMk id="6" creationId="{827DBA4F-5A86-7629-93C0-B50CBBB79F18}"/>
          </ac:spMkLst>
        </pc:spChg>
        <pc:grpChg chg="del">
          <ac:chgData name="tuyết nguyễn thị ánh" userId="a6fbc05945fbe6a6" providerId="LiveId" clId="{D15732FB-9B50-43A2-8DC4-0DF2942FFD12}" dt="2023-11-04T03:50:43.230" v="4711" actId="478"/>
          <ac:grpSpMkLst>
            <pc:docMk/>
            <pc:sldMk cId="3266114214" sldId="319"/>
            <ac:grpSpMk id="4" creationId="{6E81AAD5-B6B9-4D64-B333-22CDADB77BBE}"/>
          </ac:grpSpMkLst>
        </pc:grpChg>
        <pc:picChg chg="add mod">
          <ac:chgData name="tuyết nguyễn thị ánh" userId="a6fbc05945fbe6a6" providerId="LiveId" clId="{D15732FB-9B50-43A2-8DC4-0DF2942FFD12}" dt="2023-11-04T03:51:04.227" v="4719" actId="1076"/>
          <ac:picMkLst>
            <pc:docMk/>
            <pc:sldMk cId="3266114214" sldId="319"/>
            <ac:picMk id="8" creationId="{85F5DC65-86F5-C989-9830-A1F8CCA3D136}"/>
          </ac:picMkLst>
        </pc:picChg>
        <pc:picChg chg="add del">
          <ac:chgData name="tuyết nguyễn thị ánh" userId="a6fbc05945fbe6a6" providerId="LiveId" clId="{D15732FB-9B50-43A2-8DC4-0DF2942FFD12}" dt="2023-11-04T03:50:49.890" v="4715" actId="478"/>
          <ac:picMkLst>
            <pc:docMk/>
            <pc:sldMk cId="3266114214" sldId="319"/>
            <ac:picMk id="23" creationId="{A996FDD7-731A-0187-F8AE-F90266D73293}"/>
          </ac:picMkLst>
        </pc:picChg>
      </pc:sldChg>
      <pc:sldChg chg="del ord">
        <pc:chgData name="tuyết nguyễn thị ánh" userId="a6fbc05945fbe6a6" providerId="LiveId" clId="{D15732FB-9B50-43A2-8DC4-0DF2942FFD12}" dt="2023-11-04T02:20:08.072" v="3258" actId="47"/>
        <pc:sldMkLst>
          <pc:docMk/>
          <pc:sldMk cId="1506455851" sldId="320"/>
        </pc:sldMkLst>
      </pc:sldChg>
      <pc:sldChg chg="del">
        <pc:chgData name="tuyết nguyễn thị ánh" userId="a6fbc05945fbe6a6" providerId="LiveId" clId="{D15732FB-9B50-43A2-8DC4-0DF2942FFD12}" dt="2023-11-04T03:55:42.447" v="5163" actId="47"/>
        <pc:sldMkLst>
          <pc:docMk/>
          <pc:sldMk cId="505931467" sldId="321"/>
        </pc:sldMkLst>
      </pc:sldChg>
      <pc:sldChg chg="addSp modSp mod ord modTransition modAnim">
        <pc:chgData name="tuyết nguyễn thị ánh" userId="a6fbc05945fbe6a6" providerId="LiveId" clId="{D15732FB-9B50-43A2-8DC4-0DF2942FFD12}" dt="2023-11-04T08:01:50.389" v="8857"/>
        <pc:sldMkLst>
          <pc:docMk/>
          <pc:sldMk cId="1809611300" sldId="322"/>
        </pc:sldMkLst>
        <pc:spChg chg="mod">
          <ac:chgData name="tuyết nguyễn thị ánh" userId="a6fbc05945fbe6a6" providerId="LiveId" clId="{D15732FB-9B50-43A2-8DC4-0DF2942FFD12}" dt="2023-11-04T05:51:04.465" v="6151" actId="14100"/>
          <ac:spMkLst>
            <pc:docMk/>
            <pc:sldMk cId="1809611300" sldId="322"/>
            <ac:spMk id="4" creationId="{B4C0FF7D-BB77-BBD0-044C-9E807E4C67C6}"/>
          </ac:spMkLst>
        </pc:spChg>
        <pc:spChg chg="mod">
          <ac:chgData name="tuyết nguyễn thị ánh" userId="a6fbc05945fbe6a6" providerId="LiveId" clId="{D15732FB-9B50-43A2-8DC4-0DF2942FFD12}" dt="2023-11-04T05:49:27.065" v="6121" actId="1035"/>
          <ac:spMkLst>
            <pc:docMk/>
            <pc:sldMk cId="1809611300" sldId="322"/>
            <ac:spMk id="8" creationId="{F3B8CB6B-101A-2F4D-CD58-73F0F8D5F8D3}"/>
          </ac:spMkLst>
        </pc:spChg>
        <pc:spChg chg="mod">
          <ac:chgData name="tuyết nguyễn thị ánh" userId="a6fbc05945fbe6a6" providerId="LiveId" clId="{D15732FB-9B50-43A2-8DC4-0DF2942FFD12}" dt="2023-11-04T05:49:20.829" v="6117" actId="255"/>
          <ac:spMkLst>
            <pc:docMk/>
            <pc:sldMk cId="1809611300" sldId="322"/>
            <ac:spMk id="10" creationId="{2C376D27-00CB-D05E-699A-EA528B7F3458}"/>
          </ac:spMkLst>
        </pc:spChg>
        <pc:spChg chg="mod">
          <ac:chgData name="tuyết nguyễn thị ánh" userId="a6fbc05945fbe6a6" providerId="LiveId" clId="{D15732FB-9B50-43A2-8DC4-0DF2942FFD12}" dt="2023-11-04T05:51:14.754" v="6153" actId="20577"/>
          <ac:spMkLst>
            <pc:docMk/>
            <pc:sldMk cId="1809611300" sldId="322"/>
            <ac:spMk id="12" creationId="{4E473ABC-B979-907F-3D83-535CB0740249}"/>
          </ac:spMkLst>
        </pc:spChg>
        <pc:grpChg chg="add mod">
          <ac:chgData name="tuyết nguyễn thị ánh" userId="a6fbc05945fbe6a6" providerId="LiveId" clId="{D15732FB-9B50-43A2-8DC4-0DF2942FFD12}" dt="2023-11-04T05:51:07.556" v="6152" actId="1076"/>
          <ac:grpSpMkLst>
            <pc:docMk/>
            <pc:sldMk cId="1809611300" sldId="322"/>
            <ac:grpSpMk id="2" creationId="{3B788CC0-5D3D-6613-685F-521B4A38FCF8}"/>
          </ac:grpSpMkLst>
        </pc:grpChg>
        <pc:picChg chg="mod">
          <ac:chgData name="tuyết nguyễn thị ánh" userId="a6fbc05945fbe6a6" providerId="LiveId" clId="{D15732FB-9B50-43A2-8DC4-0DF2942FFD12}" dt="2023-11-04T05:50:28.220" v="6136"/>
          <ac:picMkLst>
            <pc:docMk/>
            <pc:sldMk cId="1809611300" sldId="322"/>
            <ac:picMk id="3" creationId="{5F3105E3-EC10-60BD-43AA-019109A3AC3C}"/>
          </ac:picMkLst>
        </pc:picChg>
        <pc:picChg chg="mod modCrop">
          <ac:chgData name="tuyết nguyễn thị ánh" userId="a6fbc05945fbe6a6" providerId="LiveId" clId="{D15732FB-9B50-43A2-8DC4-0DF2942FFD12}" dt="2023-11-04T05:50:13.393" v="6135" actId="1076"/>
          <ac:picMkLst>
            <pc:docMk/>
            <pc:sldMk cId="1809611300" sldId="322"/>
            <ac:picMk id="7" creationId="{792CB578-D2C8-1503-9588-56EAC1428F4C}"/>
          </ac:picMkLst>
        </pc:picChg>
      </pc:sldChg>
      <pc:sldChg chg="del ord">
        <pc:chgData name="tuyết nguyễn thị ánh" userId="a6fbc05945fbe6a6" providerId="LiveId" clId="{D15732FB-9B50-43A2-8DC4-0DF2942FFD12}" dt="2023-11-04T06:07:11.349" v="6778" actId="47"/>
        <pc:sldMkLst>
          <pc:docMk/>
          <pc:sldMk cId="4195374804" sldId="323"/>
        </pc:sldMkLst>
      </pc:sldChg>
      <pc:sldChg chg="addSp delSp modSp mod ord modTransition delAnim modAnim">
        <pc:chgData name="tuyết nguyễn thị ánh" userId="a6fbc05945fbe6a6" providerId="LiveId" clId="{D15732FB-9B50-43A2-8DC4-0DF2942FFD12}" dt="2023-11-04T08:01:50.389" v="8857"/>
        <pc:sldMkLst>
          <pc:docMk/>
          <pc:sldMk cId="1786367428" sldId="324"/>
        </pc:sldMkLst>
        <pc:spChg chg="mod">
          <ac:chgData name="tuyết nguyễn thị ánh" userId="a6fbc05945fbe6a6" providerId="LiveId" clId="{D15732FB-9B50-43A2-8DC4-0DF2942FFD12}" dt="2023-11-04T03:04:53.913" v="4197" actId="1076"/>
          <ac:spMkLst>
            <pc:docMk/>
            <pc:sldMk cId="1786367428" sldId="324"/>
            <ac:spMk id="2" creationId="{E1ECCAAC-1E71-12E8-D592-A731F147C5AD}"/>
          </ac:spMkLst>
        </pc:spChg>
        <pc:spChg chg="mod">
          <ac:chgData name="tuyết nguyễn thị ánh" userId="a6fbc05945fbe6a6" providerId="LiveId" clId="{D15732FB-9B50-43A2-8DC4-0DF2942FFD12}" dt="2023-11-04T03:04:53.913" v="4197" actId="1076"/>
          <ac:spMkLst>
            <pc:docMk/>
            <pc:sldMk cId="1786367428" sldId="324"/>
            <ac:spMk id="3" creationId="{069AACF9-0CB6-340F-CD50-03444E84B3EF}"/>
          </ac:spMkLst>
        </pc:spChg>
        <pc:spChg chg="add del mod">
          <ac:chgData name="tuyết nguyễn thị ánh" userId="a6fbc05945fbe6a6" providerId="LiveId" clId="{D15732FB-9B50-43A2-8DC4-0DF2942FFD12}" dt="2023-11-04T02:57:38.259" v="4147" actId="478"/>
          <ac:spMkLst>
            <pc:docMk/>
            <pc:sldMk cId="1786367428" sldId="324"/>
            <ac:spMk id="5" creationId="{0580F9F7-C245-8248-5F6B-65BAFF909460}"/>
          </ac:spMkLst>
        </pc:spChg>
        <pc:spChg chg="del">
          <ac:chgData name="tuyết nguyễn thị ánh" userId="a6fbc05945fbe6a6" providerId="LiveId" clId="{D15732FB-9B50-43A2-8DC4-0DF2942FFD12}" dt="2023-11-04T02:57:32.715" v="4146" actId="478"/>
          <ac:spMkLst>
            <pc:docMk/>
            <pc:sldMk cId="1786367428" sldId="324"/>
            <ac:spMk id="8" creationId="{F3B8CB6B-101A-2F4D-CD58-73F0F8D5F8D3}"/>
          </ac:spMkLst>
        </pc:spChg>
        <pc:spChg chg="mod">
          <ac:chgData name="tuyết nguyễn thị ánh" userId="a6fbc05945fbe6a6" providerId="LiveId" clId="{D15732FB-9B50-43A2-8DC4-0DF2942FFD12}" dt="2023-11-04T03:04:47.643" v="4195" actId="14100"/>
          <ac:spMkLst>
            <pc:docMk/>
            <pc:sldMk cId="1786367428" sldId="324"/>
            <ac:spMk id="9" creationId="{D97AC831-04B7-1785-42EF-3DE87CD5C015}"/>
          </ac:spMkLst>
        </pc:spChg>
        <pc:spChg chg="del">
          <ac:chgData name="tuyết nguyễn thị ánh" userId="a6fbc05945fbe6a6" providerId="LiveId" clId="{D15732FB-9B50-43A2-8DC4-0DF2942FFD12}" dt="2023-11-04T03:01:24.899" v="4148" actId="478"/>
          <ac:spMkLst>
            <pc:docMk/>
            <pc:sldMk cId="1786367428" sldId="324"/>
            <ac:spMk id="10" creationId="{2C376D27-00CB-D05E-699A-EA528B7F3458}"/>
          </ac:spMkLst>
        </pc:spChg>
        <pc:grpChg chg="add mod">
          <ac:chgData name="tuyết nguyễn thị ánh" userId="a6fbc05945fbe6a6" providerId="LiveId" clId="{D15732FB-9B50-43A2-8DC4-0DF2942FFD12}" dt="2023-11-04T03:04:49.857" v="4196" actId="1076"/>
          <ac:grpSpMkLst>
            <pc:docMk/>
            <pc:sldMk cId="1786367428" sldId="324"/>
            <ac:grpSpMk id="6" creationId="{E5AC7A28-C61A-F2BE-FBE9-5FB4CDC69A6E}"/>
          </ac:grpSpMkLst>
        </pc:grpChg>
        <pc:picChg chg="mod">
          <ac:chgData name="tuyết nguyễn thị ánh" userId="a6fbc05945fbe6a6" providerId="LiveId" clId="{D15732FB-9B50-43A2-8DC4-0DF2942FFD12}" dt="2023-11-04T03:04:36.173" v="4190" actId="20577"/>
          <ac:picMkLst>
            <pc:docMk/>
            <pc:sldMk cId="1786367428" sldId="324"/>
            <ac:picMk id="7" creationId="{C01BC09E-BEF0-E3FC-47AC-EF765497BBE4}"/>
          </ac:picMkLst>
        </pc:picChg>
      </pc:sldChg>
      <pc:sldChg chg="addSp delSp modSp mod ord modTransition delAnim modAnim">
        <pc:chgData name="tuyết nguyễn thị ánh" userId="a6fbc05945fbe6a6" providerId="LiveId" clId="{D15732FB-9B50-43A2-8DC4-0DF2942FFD12}" dt="2023-11-04T08:01:50.389" v="8857"/>
        <pc:sldMkLst>
          <pc:docMk/>
          <pc:sldMk cId="1338641780" sldId="325"/>
        </pc:sldMkLst>
        <pc:spChg chg="add mod">
          <ac:chgData name="tuyết nguyễn thị ánh" userId="a6fbc05945fbe6a6" providerId="LiveId" clId="{D15732FB-9B50-43A2-8DC4-0DF2942FFD12}" dt="2023-11-04T05:41:05.557" v="5888" actId="1076"/>
          <ac:spMkLst>
            <pc:docMk/>
            <pc:sldMk cId="1338641780" sldId="325"/>
            <ac:spMk id="3" creationId="{9FB2A062-4762-140B-B8E6-B901B3BB5AD1}"/>
          </ac:spMkLst>
        </pc:spChg>
        <pc:spChg chg="mod">
          <ac:chgData name="tuyết nguyễn thị ánh" userId="a6fbc05945fbe6a6" providerId="LiveId" clId="{D15732FB-9B50-43A2-8DC4-0DF2942FFD12}" dt="2023-11-04T05:40:04.885" v="5838" actId="1035"/>
          <ac:spMkLst>
            <pc:docMk/>
            <pc:sldMk cId="1338641780" sldId="325"/>
            <ac:spMk id="11" creationId="{8E60D20B-2610-1DDE-9225-0B053A50968C}"/>
          </ac:spMkLst>
        </pc:spChg>
        <pc:spChg chg="mod">
          <ac:chgData name="tuyết nguyễn thị ánh" userId="a6fbc05945fbe6a6" providerId="LiveId" clId="{D15732FB-9B50-43A2-8DC4-0DF2942FFD12}" dt="2023-11-04T05:40:15.427" v="5858" actId="255"/>
          <ac:spMkLst>
            <pc:docMk/>
            <pc:sldMk cId="1338641780" sldId="325"/>
            <ac:spMk id="12" creationId="{48EA4683-B9B6-2A92-5822-AA88AE10E7BD}"/>
          </ac:spMkLst>
        </pc:spChg>
        <pc:spChg chg="mod">
          <ac:chgData name="tuyết nguyễn thị ánh" userId="a6fbc05945fbe6a6" providerId="LiveId" clId="{D15732FB-9B50-43A2-8DC4-0DF2942FFD12}" dt="2023-11-04T05:40:15.427" v="5858" actId="255"/>
          <ac:spMkLst>
            <pc:docMk/>
            <pc:sldMk cId="1338641780" sldId="325"/>
            <ac:spMk id="14" creationId="{4B71BC4C-95AE-E6C8-41BE-FAAB990270AC}"/>
          </ac:spMkLst>
        </pc:spChg>
        <pc:graphicFrameChg chg="add mod modGraphic">
          <ac:chgData name="tuyết nguyễn thị ánh" userId="a6fbc05945fbe6a6" providerId="LiveId" clId="{D15732FB-9B50-43A2-8DC4-0DF2942FFD12}" dt="2023-11-04T05:41:01.965" v="5887" actId="14100"/>
          <ac:graphicFrameMkLst>
            <pc:docMk/>
            <pc:sldMk cId="1338641780" sldId="325"/>
            <ac:graphicFrameMk id="2" creationId="{DB063FF5-7DDC-8683-609E-988902C89AF5}"/>
          </ac:graphicFrameMkLst>
        </pc:graphicFrameChg>
        <pc:picChg chg="del">
          <ac:chgData name="tuyết nguyễn thị ánh" userId="a6fbc05945fbe6a6" providerId="LiveId" clId="{D15732FB-9B50-43A2-8DC4-0DF2942FFD12}" dt="2023-11-04T05:36:02.281" v="5580" actId="478"/>
          <ac:picMkLst>
            <pc:docMk/>
            <pc:sldMk cId="1338641780" sldId="325"/>
            <ac:picMk id="4" creationId="{38A73137-3C94-E8FB-32C6-109DC72B56A0}"/>
          </ac:picMkLst>
        </pc:picChg>
      </pc:sldChg>
      <pc:sldChg chg="delSp del mod delAnim">
        <pc:chgData name="tuyết nguyễn thị ánh" userId="a6fbc05945fbe6a6" providerId="LiveId" clId="{D15732FB-9B50-43A2-8DC4-0DF2942FFD12}" dt="2023-11-04T06:07:13.680" v="6779" actId="47"/>
        <pc:sldMkLst>
          <pc:docMk/>
          <pc:sldMk cId="3713650298" sldId="326"/>
        </pc:sldMkLst>
        <pc:grpChg chg="del">
          <ac:chgData name="tuyết nguyễn thị ánh" userId="a6fbc05945fbe6a6" providerId="LiveId" clId="{D15732FB-9B50-43A2-8DC4-0DF2942FFD12}" dt="2023-11-04T05:45:46.030" v="5975" actId="478"/>
          <ac:grpSpMkLst>
            <pc:docMk/>
            <pc:sldMk cId="3713650298" sldId="326"/>
            <ac:grpSpMk id="4" creationId="{B0992D1B-B0FA-647F-9B48-47D0A64A63A5}"/>
          </ac:grpSpMkLst>
        </pc:grpChg>
      </pc:sldChg>
      <pc:sldChg chg="addSp modSp mod ord modTransition modAnim">
        <pc:chgData name="tuyết nguyễn thị ánh" userId="a6fbc05945fbe6a6" providerId="LiveId" clId="{D15732FB-9B50-43A2-8DC4-0DF2942FFD12}" dt="2023-11-04T08:01:50.389" v="8857"/>
        <pc:sldMkLst>
          <pc:docMk/>
          <pc:sldMk cId="1983957614" sldId="329"/>
        </pc:sldMkLst>
        <pc:spChg chg="mod">
          <ac:chgData name="tuyết nguyễn thị ánh" userId="a6fbc05945fbe6a6" providerId="LiveId" clId="{D15732FB-9B50-43A2-8DC4-0DF2942FFD12}" dt="2023-11-04T05:54:29.791" v="6521" actId="20577"/>
          <ac:spMkLst>
            <pc:docMk/>
            <pc:sldMk cId="1983957614" sldId="329"/>
            <ac:spMk id="3" creationId="{FAC0028E-E04B-4B8E-17CA-C2244858BB93}"/>
          </ac:spMkLst>
        </pc:spChg>
        <pc:spChg chg="mod">
          <ac:chgData name="tuyết nguyễn thị ánh" userId="a6fbc05945fbe6a6" providerId="LiveId" clId="{D15732FB-9B50-43A2-8DC4-0DF2942FFD12}" dt="2023-11-04T05:52:53.755" v="6264" actId="14100"/>
          <ac:spMkLst>
            <pc:docMk/>
            <pc:sldMk cId="1983957614" sldId="329"/>
            <ac:spMk id="8" creationId="{CE75D79F-8A5B-24A7-C176-8AB6E910E816}"/>
          </ac:spMkLst>
        </pc:spChg>
        <pc:grpChg chg="mod">
          <ac:chgData name="tuyết nguyễn thị ánh" userId="a6fbc05945fbe6a6" providerId="LiveId" clId="{D15732FB-9B50-43A2-8DC4-0DF2942FFD12}" dt="2023-11-04T05:52:59.854" v="6265" actId="1076"/>
          <ac:grpSpMkLst>
            <pc:docMk/>
            <pc:sldMk cId="1983957614" sldId="329"/>
            <ac:grpSpMk id="5" creationId="{AD17A8E6-0F59-4F5E-47F7-F6DA70CAAB77}"/>
          </ac:grpSpMkLst>
        </pc:grpChg>
        <pc:picChg chg="add mod">
          <ac:chgData name="tuyết nguyễn thị ánh" userId="a6fbc05945fbe6a6" providerId="LiveId" clId="{D15732FB-9B50-43A2-8DC4-0DF2942FFD12}" dt="2023-11-04T05:54:42.959" v="6526" actId="1076"/>
          <ac:picMkLst>
            <pc:docMk/>
            <pc:sldMk cId="1983957614" sldId="329"/>
            <ac:picMk id="4" creationId="{2DC4F6DB-4BD2-D8BB-6B12-EECD3E9D4DB2}"/>
          </ac:picMkLst>
        </pc:picChg>
      </pc:sldChg>
      <pc:sldChg chg="del">
        <pc:chgData name="tuyết nguyễn thị ánh" userId="a6fbc05945fbe6a6" providerId="LiveId" clId="{D15732FB-9B50-43A2-8DC4-0DF2942FFD12}" dt="2023-11-04T06:07:15.117" v="6780" actId="47"/>
        <pc:sldMkLst>
          <pc:docMk/>
          <pc:sldMk cId="1168841167" sldId="330"/>
        </pc:sldMkLst>
      </pc:sldChg>
      <pc:sldChg chg="modSp mod ord modTransition modAnim">
        <pc:chgData name="tuyết nguyễn thị ánh" userId="a6fbc05945fbe6a6" providerId="LiveId" clId="{D15732FB-9B50-43A2-8DC4-0DF2942FFD12}" dt="2023-11-04T08:01:50.389" v="8857"/>
        <pc:sldMkLst>
          <pc:docMk/>
          <pc:sldMk cId="2517922098" sldId="331"/>
        </pc:sldMkLst>
        <pc:spChg chg="mod">
          <ac:chgData name="tuyết nguyễn thị ánh" userId="a6fbc05945fbe6a6" providerId="LiveId" clId="{D15732FB-9B50-43A2-8DC4-0DF2942FFD12}" dt="2023-11-04T05:45:11.777" v="5942" actId="1076"/>
          <ac:spMkLst>
            <pc:docMk/>
            <pc:sldMk cId="2517922098" sldId="331"/>
            <ac:spMk id="2" creationId="{E1ECCAAC-1E71-12E8-D592-A731F147C5AD}"/>
          </ac:spMkLst>
        </pc:spChg>
        <pc:spChg chg="mod">
          <ac:chgData name="tuyết nguyễn thị ánh" userId="a6fbc05945fbe6a6" providerId="LiveId" clId="{D15732FB-9B50-43A2-8DC4-0DF2942FFD12}" dt="2023-11-04T05:45:19.220" v="5974" actId="20577"/>
          <ac:spMkLst>
            <pc:docMk/>
            <pc:sldMk cId="2517922098" sldId="331"/>
            <ac:spMk id="3" creationId="{069AACF9-0CB6-340F-CD50-03444E84B3EF}"/>
          </ac:spMkLst>
        </pc:spChg>
      </pc:sldChg>
      <pc:sldChg chg="addSp delSp modSp mod ord modTransition delAnim modAnim">
        <pc:chgData name="tuyết nguyễn thị ánh" userId="a6fbc05945fbe6a6" providerId="LiveId" clId="{D15732FB-9B50-43A2-8DC4-0DF2942FFD12}" dt="2023-11-04T08:01:50.389" v="8857"/>
        <pc:sldMkLst>
          <pc:docMk/>
          <pc:sldMk cId="2070932253" sldId="332"/>
        </pc:sldMkLst>
        <pc:spChg chg="mod">
          <ac:chgData name="tuyết nguyễn thị ánh" userId="a6fbc05945fbe6a6" providerId="LiveId" clId="{D15732FB-9B50-43A2-8DC4-0DF2942FFD12}" dt="2023-11-03T17:37:51.305" v="1344" actId="1076"/>
          <ac:spMkLst>
            <pc:docMk/>
            <pc:sldMk cId="2070932253" sldId="332"/>
            <ac:spMk id="2" creationId="{E674D940-9128-C0AA-D6E0-B025FB135D86}"/>
          </ac:spMkLst>
        </pc:spChg>
        <pc:spChg chg="mod">
          <ac:chgData name="tuyết nguyễn thị ánh" userId="a6fbc05945fbe6a6" providerId="LiveId" clId="{D15732FB-9B50-43A2-8DC4-0DF2942FFD12}" dt="2023-11-03T17:39:17.555" v="1370" actId="1036"/>
          <ac:spMkLst>
            <pc:docMk/>
            <pc:sldMk cId="2070932253" sldId="332"/>
            <ac:spMk id="11" creationId="{1D4370E3-ADA2-C043-3583-68E8961C2003}"/>
          </ac:spMkLst>
        </pc:spChg>
        <pc:spChg chg="del">
          <ac:chgData name="tuyết nguyễn thị ánh" userId="a6fbc05945fbe6a6" providerId="LiveId" clId="{D15732FB-9B50-43A2-8DC4-0DF2942FFD12}" dt="2023-11-03T17:37:47.128" v="1343" actId="478"/>
          <ac:spMkLst>
            <pc:docMk/>
            <pc:sldMk cId="2070932253" sldId="332"/>
            <ac:spMk id="13" creationId="{449A5070-6315-06FF-8343-A6676412120C}"/>
          </ac:spMkLst>
        </pc:spChg>
        <pc:grpChg chg="del">
          <ac:chgData name="tuyết nguyễn thị ánh" userId="a6fbc05945fbe6a6" providerId="LiveId" clId="{D15732FB-9B50-43A2-8DC4-0DF2942FFD12}" dt="2023-11-03T17:37:45.113" v="1342" actId="478"/>
          <ac:grpSpMkLst>
            <pc:docMk/>
            <pc:sldMk cId="2070932253" sldId="332"/>
            <ac:grpSpMk id="14" creationId="{4B354786-454C-83A0-BB24-9ACE9897CF4C}"/>
          </ac:grpSpMkLst>
        </pc:grpChg>
        <pc:picChg chg="add mod">
          <ac:chgData name="tuyết nguyễn thị ánh" userId="a6fbc05945fbe6a6" providerId="LiveId" clId="{D15732FB-9B50-43A2-8DC4-0DF2942FFD12}" dt="2023-11-03T17:39:13.136" v="1367" actId="1076"/>
          <ac:picMkLst>
            <pc:docMk/>
            <pc:sldMk cId="2070932253" sldId="332"/>
            <ac:picMk id="4" creationId="{72A3FC99-7020-9D40-B3B1-111C93F63AC2}"/>
          </ac:picMkLst>
        </pc:picChg>
      </pc:sldChg>
      <pc:sldChg chg="modSp mod modTransition modAnim">
        <pc:chgData name="tuyết nguyễn thị ánh" userId="a6fbc05945fbe6a6" providerId="LiveId" clId="{D15732FB-9B50-43A2-8DC4-0DF2942FFD12}" dt="2023-11-04T08:01:50.389" v="8857"/>
        <pc:sldMkLst>
          <pc:docMk/>
          <pc:sldMk cId="2778651807" sldId="333"/>
        </pc:sldMkLst>
        <pc:spChg chg="mod">
          <ac:chgData name="tuyết nguyễn thị ánh" userId="a6fbc05945fbe6a6" providerId="LiveId" clId="{D15732FB-9B50-43A2-8DC4-0DF2942FFD12}" dt="2023-11-04T06:38:38.758" v="8095" actId="1076"/>
          <ac:spMkLst>
            <pc:docMk/>
            <pc:sldMk cId="2778651807" sldId="333"/>
            <ac:spMk id="3" creationId="{BFCE4542-0553-D0A7-2C49-980ECB38069D}"/>
          </ac:spMkLst>
        </pc:spChg>
      </pc:sldChg>
      <pc:sldChg chg="del">
        <pc:chgData name="tuyết nguyễn thị ánh" userId="a6fbc05945fbe6a6" providerId="LiveId" clId="{D15732FB-9B50-43A2-8DC4-0DF2942FFD12}" dt="2023-11-04T06:38:49.808" v="8096" actId="47"/>
        <pc:sldMkLst>
          <pc:docMk/>
          <pc:sldMk cId="71433311" sldId="334"/>
        </pc:sldMkLst>
      </pc:sldChg>
      <pc:sldChg chg="del">
        <pc:chgData name="tuyết nguyễn thị ánh" userId="a6fbc05945fbe6a6" providerId="LiveId" clId="{D15732FB-9B50-43A2-8DC4-0DF2942FFD12}" dt="2023-11-04T07:05:11.352" v="8457" actId="47"/>
        <pc:sldMkLst>
          <pc:docMk/>
          <pc:sldMk cId="3805074216" sldId="335"/>
        </pc:sldMkLst>
      </pc:sldChg>
      <pc:sldChg chg="del">
        <pc:chgData name="tuyết nguyễn thị ánh" userId="a6fbc05945fbe6a6" providerId="LiveId" clId="{D15732FB-9B50-43A2-8DC4-0DF2942FFD12}" dt="2023-11-04T07:08:26.274" v="8519" actId="47"/>
        <pc:sldMkLst>
          <pc:docMk/>
          <pc:sldMk cId="3389196306" sldId="336"/>
        </pc:sldMkLst>
      </pc:sldChg>
      <pc:sldChg chg="del">
        <pc:chgData name="tuyết nguyễn thị ánh" userId="a6fbc05945fbe6a6" providerId="LiveId" clId="{D15732FB-9B50-43A2-8DC4-0DF2942FFD12}" dt="2023-11-04T07:08:27.505" v="8520" actId="47"/>
        <pc:sldMkLst>
          <pc:docMk/>
          <pc:sldMk cId="3031062775" sldId="337"/>
        </pc:sldMkLst>
      </pc:sldChg>
      <pc:sldChg chg="del">
        <pc:chgData name="tuyết nguyễn thị ánh" userId="a6fbc05945fbe6a6" providerId="LiveId" clId="{D15732FB-9B50-43A2-8DC4-0DF2942FFD12}" dt="2023-11-04T07:19:37.728" v="8627" actId="47"/>
        <pc:sldMkLst>
          <pc:docMk/>
          <pc:sldMk cId="1210671110" sldId="338"/>
        </pc:sldMkLst>
      </pc:sldChg>
      <pc:sldChg chg="del">
        <pc:chgData name="tuyết nguyễn thị ánh" userId="a6fbc05945fbe6a6" providerId="LiveId" clId="{D15732FB-9B50-43A2-8DC4-0DF2942FFD12}" dt="2023-11-04T07:19:38.783" v="8628" actId="47"/>
        <pc:sldMkLst>
          <pc:docMk/>
          <pc:sldMk cId="3952770154" sldId="339"/>
        </pc:sldMkLst>
      </pc:sldChg>
      <pc:sldChg chg="modSp add modTransition modAnim">
        <pc:chgData name="tuyết nguyễn thị ánh" userId="a6fbc05945fbe6a6" providerId="LiveId" clId="{D15732FB-9B50-43A2-8DC4-0DF2942FFD12}" dt="2023-11-04T08:01:50.389" v="8857"/>
        <pc:sldMkLst>
          <pc:docMk/>
          <pc:sldMk cId="3393569588" sldId="340"/>
        </pc:sldMkLst>
        <pc:spChg chg="mod">
          <ac:chgData name="tuyết nguyễn thị ánh" userId="a6fbc05945fbe6a6" providerId="LiveId" clId="{D15732FB-9B50-43A2-8DC4-0DF2942FFD12}" dt="2023-11-03T17:35:16.866" v="1285" actId="20577"/>
          <ac:spMkLst>
            <pc:docMk/>
            <pc:sldMk cId="3393569588" sldId="340"/>
            <ac:spMk id="12" creationId="{6B16E0B4-6EE5-D494-985F-0130F84B0EE5}"/>
          </ac:spMkLst>
        </pc:spChg>
      </pc:sldChg>
      <pc:sldChg chg="addSp delSp modSp add mod modTransition modClrScheme addAnim delAnim modAnim chgLayout">
        <pc:chgData name="tuyết nguyễn thị ánh" userId="a6fbc05945fbe6a6" providerId="LiveId" clId="{D15732FB-9B50-43A2-8DC4-0DF2942FFD12}" dt="2023-11-04T08:01:50.389" v="8857"/>
        <pc:sldMkLst>
          <pc:docMk/>
          <pc:sldMk cId="1198914528" sldId="341"/>
        </pc:sldMkLst>
        <pc:spChg chg="del mod ord">
          <ac:chgData name="tuyết nguyễn thị ánh" userId="a6fbc05945fbe6a6" providerId="LiveId" clId="{D15732FB-9B50-43A2-8DC4-0DF2942FFD12}" dt="2023-11-03T17:43:03.670" v="1429" actId="478"/>
          <ac:spMkLst>
            <pc:docMk/>
            <pc:sldMk cId="1198914528" sldId="341"/>
            <ac:spMk id="2" creationId="{E674D940-9128-C0AA-D6E0-B025FB135D86}"/>
          </ac:spMkLst>
        </pc:spChg>
        <pc:spChg chg="add del mod">
          <ac:chgData name="tuyết nguyễn thị ánh" userId="a6fbc05945fbe6a6" providerId="LiveId" clId="{D15732FB-9B50-43A2-8DC4-0DF2942FFD12}" dt="2023-11-03T17:39:41.290" v="1378"/>
          <ac:spMkLst>
            <pc:docMk/>
            <pc:sldMk cId="1198914528" sldId="341"/>
            <ac:spMk id="3" creationId="{0D4EE3B5-4062-9A5A-F6A5-F52D3C17459E}"/>
          </ac:spMkLst>
        </pc:spChg>
        <pc:spChg chg="add del mod ord">
          <ac:chgData name="tuyết nguyễn thị ánh" userId="a6fbc05945fbe6a6" providerId="LiveId" clId="{D15732FB-9B50-43A2-8DC4-0DF2942FFD12}" dt="2023-11-03T17:40:45.176" v="1396" actId="478"/>
          <ac:spMkLst>
            <pc:docMk/>
            <pc:sldMk cId="1198914528" sldId="341"/>
            <ac:spMk id="4" creationId="{48DB6632-B5A2-C76D-F101-26439DC06A4D}"/>
          </ac:spMkLst>
        </pc:spChg>
        <pc:spChg chg="add del mod ord">
          <ac:chgData name="tuyết nguyễn thị ánh" userId="a6fbc05945fbe6a6" providerId="LiveId" clId="{D15732FB-9B50-43A2-8DC4-0DF2942FFD12}" dt="2023-11-03T17:40:47.017" v="1397" actId="478"/>
          <ac:spMkLst>
            <pc:docMk/>
            <pc:sldMk cId="1198914528" sldId="341"/>
            <ac:spMk id="5" creationId="{ADA96CA7-3273-8AAD-504E-82FAD5099F2C}"/>
          </ac:spMkLst>
        </pc:spChg>
        <pc:spChg chg="add mod ord">
          <ac:chgData name="tuyết nguyễn thị ánh" userId="a6fbc05945fbe6a6" providerId="LiveId" clId="{D15732FB-9B50-43A2-8DC4-0DF2942FFD12}" dt="2023-11-03T17:43:24.176" v="1431" actId="1076"/>
          <ac:spMkLst>
            <pc:docMk/>
            <pc:sldMk cId="1198914528" sldId="341"/>
            <ac:spMk id="6" creationId="{502C475B-065C-C1BF-98BA-F5B012200C44}"/>
          </ac:spMkLst>
        </pc:spChg>
        <pc:spChg chg="add del mod ord">
          <ac:chgData name="tuyết nguyễn thị ánh" userId="a6fbc05945fbe6a6" providerId="LiveId" clId="{D15732FB-9B50-43A2-8DC4-0DF2942FFD12}" dt="2023-11-03T17:42:24.744" v="1418" actId="478"/>
          <ac:spMkLst>
            <pc:docMk/>
            <pc:sldMk cId="1198914528" sldId="341"/>
            <ac:spMk id="11" creationId="{1D4370E3-ADA2-C043-3583-68E8961C2003}"/>
          </ac:spMkLst>
        </pc:spChg>
        <pc:spChg chg="mod ord">
          <ac:chgData name="tuyết nguyễn thị ánh" userId="a6fbc05945fbe6a6" providerId="LiveId" clId="{D15732FB-9B50-43A2-8DC4-0DF2942FFD12}" dt="2023-11-03T17:43:31.930" v="1432" actId="1076"/>
          <ac:spMkLst>
            <pc:docMk/>
            <pc:sldMk cId="1198914528" sldId="341"/>
            <ac:spMk id="13" creationId="{449A5070-6315-06FF-8343-A6676412120C}"/>
          </ac:spMkLst>
        </pc:spChg>
        <pc:grpChg chg="mod ord">
          <ac:chgData name="tuyết nguyễn thị ánh" userId="a6fbc05945fbe6a6" providerId="LiveId" clId="{D15732FB-9B50-43A2-8DC4-0DF2942FFD12}" dt="2023-11-03T17:43:34.587" v="1433" actId="1076"/>
          <ac:grpSpMkLst>
            <pc:docMk/>
            <pc:sldMk cId="1198914528" sldId="341"/>
            <ac:grpSpMk id="14" creationId="{4B354786-454C-83A0-BB24-9ACE9897CF4C}"/>
          </ac:grpSpMkLst>
        </pc:grpChg>
      </pc:sldChg>
      <pc:sldChg chg="modSp add del ord">
        <pc:chgData name="tuyết nguyễn thị ánh" userId="a6fbc05945fbe6a6" providerId="LiveId" clId="{D15732FB-9B50-43A2-8DC4-0DF2942FFD12}" dt="2023-11-03T17:50:52.218" v="1665" actId="47"/>
        <pc:sldMkLst>
          <pc:docMk/>
          <pc:sldMk cId="440349861" sldId="342"/>
        </pc:sldMkLst>
        <pc:spChg chg="mod">
          <ac:chgData name="tuyết nguyễn thị ánh" userId="a6fbc05945fbe6a6" providerId="LiveId" clId="{D15732FB-9B50-43A2-8DC4-0DF2942FFD12}" dt="2023-11-03T17:50:50.508" v="1664" actId="20577"/>
          <ac:spMkLst>
            <pc:docMk/>
            <pc:sldMk cId="440349861" sldId="342"/>
            <ac:spMk id="9" creationId="{A2FB1DD0-DD87-584D-D858-9C96F4B337E0}"/>
          </ac:spMkLst>
        </pc:spChg>
      </pc:sldChg>
      <pc:sldChg chg="addSp delSp modSp add mod ord modTransition modClrScheme delAnim modAnim chgLayout">
        <pc:chgData name="tuyết nguyễn thị ánh" userId="a6fbc05945fbe6a6" providerId="LiveId" clId="{D15732FB-9B50-43A2-8DC4-0DF2942FFD12}" dt="2023-11-04T08:01:50.389" v="8857"/>
        <pc:sldMkLst>
          <pc:docMk/>
          <pc:sldMk cId="1459549471" sldId="342"/>
        </pc:sldMkLst>
        <pc:spChg chg="mod">
          <ac:chgData name="tuyết nguyễn thị ánh" userId="a6fbc05945fbe6a6" providerId="LiveId" clId="{D15732FB-9B50-43A2-8DC4-0DF2942FFD12}" dt="2023-11-04T02:14:28.951" v="2938" actId="1076"/>
          <ac:spMkLst>
            <pc:docMk/>
            <pc:sldMk cId="1459549471" sldId="342"/>
            <ac:spMk id="2" creationId="{E674D940-9128-C0AA-D6E0-B025FB135D86}"/>
          </ac:spMkLst>
        </pc:spChg>
        <pc:spChg chg="add del mod ord">
          <ac:chgData name="tuyết nguyễn thị ánh" userId="a6fbc05945fbe6a6" providerId="LiveId" clId="{D15732FB-9B50-43A2-8DC4-0DF2942FFD12}" dt="2023-11-03T18:06:15.627" v="2344" actId="478"/>
          <ac:spMkLst>
            <pc:docMk/>
            <pc:sldMk cId="1459549471" sldId="342"/>
            <ac:spMk id="3" creationId="{514CC76B-D8C5-3607-58DE-5F81123DBC64}"/>
          </ac:spMkLst>
        </pc:spChg>
        <pc:spChg chg="add del mod ord">
          <ac:chgData name="tuyết nguyễn thị ánh" userId="a6fbc05945fbe6a6" providerId="LiveId" clId="{D15732FB-9B50-43A2-8DC4-0DF2942FFD12}" dt="2023-11-03T18:06:13.491" v="2343" actId="478"/>
          <ac:spMkLst>
            <pc:docMk/>
            <pc:sldMk cId="1459549471" sldId="342"/>
            <ac:spMk id="5" creationId="{4325970D-62B4-6B66-9AA8-F11DA521600D}"/>
          </ac:spMkLst>
        </pc:spChg>
        <pc:spChg chg="mod">
          <ac:chgData name="tuyết nguyễn thị ánh" userId="a6fbc05945fbe6a6" providerId="LiveId" clId="{D15732FB-9B50-43A2-8DC4-0DF2942FFD12}" dt="2023-11-03T18:07:21.859" v="2365"/>
          <ac:spMkLst>
            <pc:docMk/>
            <pc:sldMk cId="1459549471" sldId="342"/>
            <ac:spMk id="10" creationId="{43F2EAA3-0294-69FB-0000-86DF303E08F1}"/>
          </ac:spMkLst>
        </pc:spChg>
        <pc:spChg chg="mod">
          <ac:chgData name="tuyết nguyễn thị ánh" userId="a6fbc05945fbe6a6" providerId="LiveId" clId="{D15732FB-9B50-43A2-8DC4-0DF2942FFD12}" dt="2023-11-04T02:09:36.648" v="2922" actId="1076"/>
          <ac:spMkLst>
            <pc:docMk/>
            <pc:sldMk cId="1459549471" sldId="342"/>
            <ac:spMk id="11" creationId="{1D4370E3-ADA2-C043-3583-68E8961C2003}"/>
          </ac:spMkLst>
        </pc:spChg>
        <pc:spChg chg="add mod">
          <ac:chgData name="tuyết nguyễn thị ánh" userId="a6fbc05945fbe6a6" providerId="LiveId" clId="{D15732FB-9B50-43A2-8DC4-0DF2942FFD12}" dt="2023-11-04T02:10:16.054" v="2932" actId="20577"/>
          <ac:spMkLst>
            <pc:docMk/>
            <pc:sldMk cId="1459549471" sldId="342"/>
            <ac:spMk id="13" creationId="{0C874CB5-55EA-A82B-D6A8-58191E683787}"/>
          </ac:spMkLst>
        </pc:spChg>
        <pc:spChg chg="add mod">
          <ac:chgData name="tuyết nguyễn thị ánh" userId="a6fbc05945fbe6a6" providerId="LiveId" clId="{D15732FB-9B50-43A2-8DC4-0DF2942FFD12}" dt="2023-11-04T02:16:02.004" v="3243" actId="14100"/>
          <ac:spMkLst>
            <pc:docMk/>
            <pc:sldMk cId="1459549471" sldId="342"/>
            <ac:spMk id="14" creationId="{0EDAED36-427F-F36D-82C3-4BCEF75FF3BA}"/>
          </ac:spMkLst>
        </pc:spChg>
        <pc:grpChg chg="add del mod">
          <ac:chgData name="tuyết nguyễn thị ánh" userId="a6fbc05945fbe6a6" providerId="LiveId" clId="{D15732FB-9B50-43A2-8DC4-0DF2942FFD12}" dt="2023-11-04T02:03:33.892" v="2474" actId="478"/>
          <ac:grpSpMkLst>
            <pc:docMk/>
            <pc:sldMk cId="1459549471" sldId="342"/>
            <ac:grpSpMk id="8" creationId="{7871EAEF-9464-6541-4D90-C5858869AB97}"/>
          </ac:grpSpMkLst>
        </pc:grpChg>
        <pc:graphicFrameChg chg="add mod modGraphic">
          <ac:chgData name="tuyết nguyễn thị ánh" userId="a6fbc05945fbe6a6" providerId="LiveId" clId="{D15732FB-9B50-43A2-8DC4-0DF2942FFD12}" dt="2023-11-04T02:19:25.386" v="3255" actId="1076"/>
          <ac:graphicFrameMkLst>
            <pc:docMk/>
            <pc:sldMk cId="1459549471" sldId="342"/>
            <ac:graphicFrameMk id="15" creationId="{09538B10-FE19-3A31-1A02-B2F7D79ADC23}"/>
          </ac:graphicFrameMkLst>
        </pc:graphicFrameChg>
        <pc:picChg chg="del">
          <ac:chgData name="tuyết nguyễn thị ánh" userId="a6fbc05945fbe6a6" providerId="LiveId" clId="{D15732FB-9B50-43A2-8DC4-0DF2942FFD12}" dt="2023-11-03T18:06:18.846" v="2345" actId="478"/>
          <ac:picMkLst>
            <pc:docMk/>
            <pc:sldMk cId="1459549471" sldId="342"/>
            <ac:picMk id="4" creationId="{72A3FC99-7020-9D40-B3B1-111C93F63AC2}"/>
          </ac:picMkLst>
        </pc:picChg>
        <pc:picChg chg="add mod">
          <ac:chgData name="tuyết nguyễn thị ánh" userId="a6fbc05945fbe6a6" providerId="LiveId" clId="{D15732FB-9B50-43A2-8DC4-0DF2942FFD12}" dt="2023-11-04T02:14:34.025" v="2939" actId="14100"/>
          <ac:picMkLst>
            <pc:docMk/>
            <pc:sldMk cId="1459549471" sldId="342"/>
            <ac:picMk id="7" creationId="{7BD213E2-1714-0872-9089-88B16048FE95}"/>
          </ac:picMkLst>
        </pc:picChg>
        <pc:picChg chg="mod">
          <ac:chgData name="tuyết nguyễn thị ánh" userId="a6fbc05945fbe6a6" providerId="LiveId" clId="{D15732FB-9B50-43A2-8DC4-0DF2942FFD12}" dt="2023-11-03T18:07:21.859" v="2365"/>
          <ac:picMkLst>
            <pc:docMk/>
            <pc:sldMk cId="1459549471" sldId="342"/>
            <ac:picMk id="9" creationId="{069E182A-D0A2-4C2F-C983-7E71CE6C22D9}"/>
          </ac:picMkLst>
        </pc:picChg>
      </pc:sldChg>
      <pc:sldChg chg="addSp delSp modSp add mod ord modTransition addAnim delAnim">
        <pc:chgData name="tuyết nguyễn thị ánh" userId="a6fbc05945fbe6a6" providerId="LiveId" clId="{D15732FB-9B50-43A2-8DC4-0DF2942FFD12}" dt="2023-11-04T08:01:50.389" v="8857"/>
        <pc:sldMkLst>
          <pc:docMk/>
          <pc:sldMk cId="1177160345" sldId="343"/>
        </pc:sldMkLst>
        <pc:spChg chg="mod">
          <ac:chgData name="tuyết nguyễn thị ánh" userId="a6fbc05945fbe6a6" providerId="LiveId" clId="{D15732FB-9B50-43A2-8DC4-0DF2942FFD12}" dt="2023-11-04T01:42:17.376" v="2408" actId="1076"/>
          <ac:spMkLst>
            <pc:docMk/>
            <pc:sldMk cId="1177160345" sldId="343"/>
            <ac:spMk id="6" creationId="{502C475B-065C-C1BF-98BA-F5B012200C44}"/>
          </ac:spMkLst>
        </pc:spChg>
        <pc:spChg chg="add del mod">
          <ac:chgData name="tuyết nguyễn thị ánh" userId="a6fbc05945fbe6a6" providerId="LiveId" clId="{D15732FB-9B50-43A2-8DC4-0DF2942FFD12}" dt="2023-11-04T02:03:25.701" v="2473" actId="1076"/>
          <ac:spMkLst>
            <pc:docMk/>
            <pc:sldMk cId="1177160345" sldId="343"/>
            <ac:spMk id="13" creationId="{449A5070-6315-06FF-8343-A6676412120C}"/>
          </ac:spMkLst>
        </pc:spChg>
        <pc:graphicFrameChg chg="add del mod modGraphic">
          <ac:chgData name="tuyết nguyễn thị ánh" userId="a6fbc05945fbe6a6" providerId="LiveId" clId="{D15732FB-9B50-43A2-8DC4-0DF2942FFD12}" dt="2023-11-04T02:03:09.267" v="2468" actId="478"/>
          <ac:graphicFrameMkLst>
            <pc:docMk/>
            <pc:sldMk cId="1177160345" sldId="343"/>
            <ac:graphicFrameMk id="2" creationId="{3AB13B98-61B8-2C3D-4469-5954F380DB79}"/>
          </ac:graphicFrameMkLst>
        </pc:graphicFrameChg>
      </pc:sldChg>
      <pc:sldChg chg="modSp add mod modTransition modAnim">
        <pc:chgData name="tuyết nguyễn thị ánh" userId="a6fbc05945fbe6a6" providerId="LiveId" clId="{D15732FB-9B50-43A2-8DC4-0DF2942FFD12}" dt="2023-11-04T08:01:50.389" v="8857"/>
        <pc:sldMkLst>
          <pc:docMk/>
          <pc:sldMk cId="1020197426" sldId="344"/>
        </pc:sldMkLst>
        <pc:spChg chg="mod">
          <ac:chgData name="tuyết nguyễn thị ánh" userId="a6fbc05945fbe6a6" providerId="LiveId" clId="{D15732FB-9B50-43A2-8DC4-0DF2942FFD12}" dt="2023-11-04T01:45:37.092" v="2465" actId="1076"/>
          <ac:spMkLst>
            <pc:docMk/>
            <pc:sldMk cId="1020197426" sldId="344"/>
            <ac:spMk id="6" creationId="{502C475B-065C-C1BF-98BA-F5B012200C44}"/>
          </ac:spMkLst>
        </pc:spChg>
        <pc:spChg chg="mod">
          <ac:chgData name="tuyết nguyễn thị ánh" userId="a6fbc05945fbe6a6" providerId="LiveId" clId="{D15732FB-9B50-43A2-8DC4-0DF2942FFD12}" dt="2023-11-04T01:45:44.460" v="2466" actId="1076"/>
          <ac:spMkLst>
            <pc:docMk/>
            <pc:sldMk cId="1020197426" sldId="344"/>
            <ac:spMk id="13" creationId="{449A5070-6315-06FF-8343-A6676412120C}"/>
          </ac:spMkLst>
        </pc:spChg>
        <pc:grpChg chg="mod">
          <ac:chgData name="tuyết nguyễn thị ánh" userId="a6fbc05945fbe6a6" providerId="LiveId" clId="{D15732FB-9B50-43A2-8DC4-0DF2942FFD12}" dt="2023-11-04T01:44:31.131" v="2455" actId="1076"/>
          <ac:grpSpMkLst>
            <pc:docMk/>
            <pc:sldMk cId="1020197426" sldId="344"/>
            <ac:grpSpMk id="14" creationId="{4B354786-454C-83A0-BB24-9ACE9897CF4C}"/>
          </ac:grpSpMkLst>
        </pc:grpChg>
      </pc:sldChg>
      <pc:sldChg chg="add modTransition modAnim">
        <pc:chgData name="tuyết nguyễn thị ánh" userId="a6fbc05945fbe6a6" providerId="LiveId" clId="{D15732FB-9B50-43A2-8DC4-0DF2942FFD12}" dt="2023-11-04T08:01:50.389" v="8857"/>
        <pc:sldMkLst>
          <pc:docMk/>
          <pc:sldMk cId="2054510913" sldId="345"/>
        </pc:sldMkLst>
      </pc:sldChg>
      <pc:sldChg chg="delSp modSp add mod modTransition delAnim modAnim">
        <pc:chgData name="tuyết nguyễn thị ánh" userId="a6fbc05945fbe6a6" providerId="LiveId" clId="{D15732FB-9B50-43A2-8DC4-0DF2942FFD12}" dt="2023-11-04T08:01:50.389" v="8857"/>
        <pc:sldMkLst>
          <pc:docMk/>
          <pc:sldMk cId="592861382" sldId="346"/>
        </pc:sldMkLst>
        <pc:spChg chg="del">
          <ac:chgData name="tuyết nguyễn thị ánh" userId="a6fbc05945fbe6a6" providerId="LiveId" clId="{D15732FB-9B50-43A2-8DC4-0DF2942FFD12}" dt="2023-11-04T03:51:16.249" v="4720" actId="478"/>
          <ac:spMkLst>
            <pc:docMk/>
            <pc:sldMk cId="592861382" sldId="346"/>
            <ac:spMk id="2" creationId="{A8A30335-AA42-35F9-CAAA-9DCA38B6760A}"/>
          </ac:spMkLst>
        </pc:spChg>
        <pc:spChg chg="mod">
          <ac:chgData name="tuyết nguyễn thị ánh" userId="a6fbc05945fbe6a6" providerId="LiveId" clId="{D15732FB-9B50-43A2-8DC4-0DF2942FFD12}" dt="2023-11-04T03:54:17.753" v="5161" actId="20577"/>
          <ac:spMkLst>
            <pc:docMk/>
            <pc:sldMk cId="592861382" sldId="346"/>
            <ac:spMk id="3" creationId="{2B43AA04-9075-E1EB-41D8-46CE863002EA}"/>
          </ac:spMkLst>
        </pc:spChg>
        <pc:grpChg chg="mod">
          <ac:chgData name="tuyết nguyễn thị ánh" userId="a6fbc05945fbe6a6" providerId="LiveId" clId="{D15732FB-9B50-43A2-8DC4-0DF2942FFD12}" dt="2023-11-04T03:51:29.419" v="4724" actId="1076"/>
          <ac:grpSpMkLst>
            <pc:docMk/>
            <pc:sldMk cId="592861382" sldId="346"/>
            <ac:grpSpMk id="4" creationId="{6E81AAD5-B6B9-4D64-B333-22CDADB77BBE}"/>
          </ac:grpSpMkLst>
        </pc:grpChg>
        <pc:picChg chg="del">
          <ac:chgData name="tuyết nguyễn thị ánh" userId="a6fbc05945fbe6a6" providerId="LiveId" clId="{D15732FB-9B50-43A2-8DC4-0DF2942FFD12}" dt="2023-11-04T03:51:17.240" v="4721" actId="478"/>
          <ac:picMkLst>
            <pc:docMk/>
            <pc:sldMk cId="592861382" sldId="346"/>
            <ac:picMk id="23" creationId="{A996FDD7-731A-0187-F8AE-F90266D73293}"/>
          </ac:picMkLst>
        </pc:picChg>
      </pc:sldChg>
      <pc:sldChg chg="addSp delSp modSp add mod modTransition delAnim modAnim">
        <pc:chgData name="tuyết nguyễn thị ánh" userId="a6fbc05945fbe6a6" providerId="LiveId" clId="{D15732FB-9B50-43A2-8DC4-0DF2942FFD12}" dt="2023-11-04T08:01:50.389" v="8857"/>
        <pc:sldMkLst>
          <pc:docMk/>
          <pc:sldMk cId="1579605904" sldId="347"/>
        </pc:sldMkLst>
        <pc:spChg chg="del">
          <ac:chgData name="tuyết nguyễn thị ánh" userId="a6fbc05945fbe6a6" providerId="LiveId" clId="{D15732FB-9B50-43A2-8DC4-0DF2942FFD12}" dt="2023-11-04T05:28:20.658" v="5441" actId="478"/>
          <ac:spMkLst>
            <pc:docMk/>
            <pc:sldMk cId="1579605904" sldId="347"/>
            <ac:spMk id="11" creationId="{1D4370E3-ADA2-C043-3583-68E8961C2003}"/>
          </ac:spMkLst>
        </pc:spChg>
        <pc:spChg chg="mod">
          <ac:chgData name="tuyết nguyễn thị ánh" userId="a6fbc05945fbe6a6" providerId="LiveId" clId="{D15732FB-9B50-43A2-8DC4-0DF2942FFD12}" dt="2023-11-04T05:30:02.029" v="5452" actId="1076"/>
          <ac:spMkLst>
            <pc:docMk/>
            <pc:sldMk cId="1579605904" sldId="347"/>
            <ac:spMk id="13" creationId="{449A5070-6315-06FF-8343-A6676412120C}"/>
          </ac:spMkLst>
        </pc:spChg>
        <pc:grpChg chg="mod">
          <ac:chgData name="tuyết nguyễn thị ánh" userId="a6fbc05945fbe6a6" providerId="LiveId" clId="{D15732FB-9B50-43A2-8DC4-0DF2942FFD12}" dt="2023-11-04T05:28:24.015" v="5442" actId="1076"/>
          <ac:grpSpMkLst>
            <pc:docMk/>
            <pc:sldMk cId="1579605904" sldId="347"/>
            <ac:grpSpMk id="14" creationId="{4B354786-454C-83A0-BB24-9ACE9897CF4C}"/>
          </ac:grpSpMkLst>
        </pc:grpChg>
        <pc:picChg chg="add mod">
          <ac:chgData name="tuyết nguyễn thị ánh" userId="a6fbc05945fbe6a6" providerId="LiveId" clId="{D15732FB-9B50-43A2-8DC4-0DF2942FFD12}" dt="2023-11-04T05:30:08.715" v="5454" actId="1076"/>
          <ac:picMkLst>
            <pc:docMk/>
            <pc:sldMk cId="1579605904" sldId="347"/>
            <ac:picMk id="3" creationId="{C355D147-4360-746B-BF13-05A0DCD62F9F}"/>
          </ac:picMkLst>
        </pc:picChg>
      </pc:sldChg>
      <pc:sldChg chg="addSp delSp modSp add mod modTransition modAnim">
        <pc:chgData name="tuyết nguyễn thị ánh" userId="a6fbc05945fbe6a6" providerId="LiveId" clId="{D15732FB-9B50-43A2-8DC4-0DF2942FFD12}" dt="2023-11-04T08:01:50.389" v="8857"/>
        <pc:sldMkLst>
          <pc:docMk/>
          <pc:sldMk cId="4124812323" sldId="348"/>
        </pc:sldMkLst>
        <pc:spChg chg="mod">
          <ac:chgData name="tuyết nguyễn thị ánh" userId="a6fbc05945fbe6a6" providerId="LiveId" clId="{D15732FB-9B50-43A2-8DC4-0DF2942FFD12}" dt="2023-11-04T05:30:29.088" v="5460" actId="14100"/>
          <ac:spMkLst>
            <pc:docMk/>
            <pc:sldMk cId="4124812323" sldId="348"/>
            <ac:spMk id="13" creationId="{449A5070-6315-06FF-8343-A6676412120C}"/>
          </ac:spMkLst>
        </pc:spChg>
        <pc:picChg chg="del">
          <ac:chgData name="tuyết nguyễn thị ánh" userId="a6fbc05945fbe6a6" providerId="LiveId" clId="{D15732FB-9B50-43A2-8DC4-0DF2942FFD12}" dt="2023-11-04T05:30:33.500" v="5461" actId="478"/>
          <ac:picMkLst>
            <pc:docMk/>
            <pc:sldMk cId="4124812323" sldId="348"/>
            <ac:picMk id="3" creationId="{C355D147-4360-746B-BF13-05A0DCD62F9F}"/>
          </ac:picMkLst>
        </pc:picChg>
        <pc:picChg chg="add mod">
          <ac:chgData name="tuyết nguyễn thị ánh" userId="a6fbc05945fbe6a6" providerId="LiveId" clId="{D15732FB-9B50-43A2-8DC4-0DF2942FFD12}" dt="2023-11-04T05:30:41.878" v="5464" actId="1076"/>
          <ac:picMkLst>
            <pc:docMk/>
            <pc:sldMk cId="4124812323" sldId="348"/>
            <ac:picMk id="4" creationId="{10C8AB92-F7A4-81D8-17F8-C6F03C5C5FA1}"/>
          </ac:picMkLst>
        </pc:picChg>
      </pc:sldChg>
      <pc:sldChg chg="addSp delSp modSp add mod modTransition modAnim">
        <pc:chgData name="tuyết nguyễn thị ánh" userId="a6fbc05945fbe6a6" providerId="LiveId" clId="{D15732FB-9B50-43A2-8DC4-0DF2942FFD12}" dt="2023-11-04T08:01:50.389" v="8857"/>
        <pc:sldMkLst>
          <pc:docMk/>
          <pc:sldMk cId="4045836061" sldId="349"/>
        </pc:sldMkLst>
        <pc:spChg chg="mod">
          <ac:chgData name="tuyết nguyễn thị ánh" userId="a6fbc05945fbe6a6" providerId="LiveId" clId="{D15732FB-9B50-43A2-8DC4-0DF2942FFD12}" dt="2023-11-04T05:31:05.286" v="5468" actId="2710"/>
          <ac:spMkLst>
            <pc:docMk/>
            <pc:sldMk cId="4045836061" sldId="349"/>
            <ac:spMk id="13" creationId="{449A5070-6315-06FF-8343-A6676412120C}"/>
          </ac:spMkLst>
        </pc:spChg>
        <pc:picChg chg="add mod">
          <ac:chgData name="tuyết nguyễn thị ánh" userId="a6fbc05945fbe6a6" providerId="LiveId" clId="{D15732FB-9B50-43A2-8DC4-0DF2942FFD12}" dt="2023-11-04T05:31:24.298" v="5472" actId="14100"/>
          <ac:picMkLst>
            <pc:docMk/>
            <pc:sldMk cId="4045836061" sldId="349"/>
            <ac:picMk id="3" creationId="{88434CCA-A93C-EDFE-D430-228528C09FC2}"/>
          </ac:picMkLst>
        </pc:picChg>
        <pc:picChg chg="del">
          <ac:chgData name="tuyết nguyễn thị ánh" userId="a6fbc05945fbe6a6" providerId="LiveId" clId="{D15732FB-9B50-43A2-8DC4-0DF2942FFD12}" dt="2023-11-04T05:31:19.412" v="5469" actId="478"/>
          <ac:picMkLst>
            <pc:docMk/>
            <pc:sldMk cId="4045836061" sldId="349"/>
            <ac:picMk id="4" creationId="{10C8AB92-F7A4-81D8-17F8-C6F03C5C5FA1}"/>
          </ac:picMkLst>
        </pc:picChg>
      </pc:sldChg>
      <pc:sldChg chg="addSp delSp modSp add mod modTransition modAnim">
        <pc:chgData name="tuyết nguyễn thị ánh" userId="a6fbc05945fbe6a6" providerId="LiveId" clId="{D15732FB-9B50-43A2-8DC4-0DF2942FFD12}" dt="2023-11-04T08:01:50.389" v="8857"/>
        <pc:sldMkLst>
          <pc:docMk/>
          <pc:sldMk cId="2220830450" sldId="350"/>
        </pc:sldMkLst>
        <pc:spChg chg="mod">
          <ac:chgData name="tuyết nguyễn thị ánh" userId="a6fbc05945fbe6a6" providerId="LiveId" clId="{D15732FB-9B50-43A2-8DC4-0DF2942FFD12}" dt="2023-11-04T05:32:58.123" v="5490" actId="1076"/>
          <ac:spMkLst>
            <pc:docMk/>
            <pc:sldMk cId="2220830450" sldId="350"/>
            <ac:spMk id="13" creationId="{449A5070-6315-06FF-8343-A6676412120C}"/>
          </ac:spMkLst>
        </pc:spChg>
        <pc:grpChg chg="mod">
          <ac:chgData name="tuyết nguyễn thị ánh" userId="a6fbc05945fbe6a6" providerId="LiveId" clId="{D15732FB-9B50-43A2-8DC4-0DF2942FFD12}" dt="2023-11-04T05:32:59.999" v="5491" actId="1076"/>
          <ac:grpSpMkLst>
            <pc:docMk/>
            <pc:sldMk cId="2220830450" sldId="350"/>
            <ac:grpSpMk id="14" creationId="{4B354786-454C-83A0-BB24-9ACE9897CF4C}"/>
          </ac:grpSpMkLst>
        </pc:grpChg>
        <pc:picChg chg="del">
          <ac:chgData name="tuyết nguyễn thị ánh" userId="a6fbc05945fbe6a6" providerId="LiveId" clId="{D15732FB-9B50-43A2-8DC4-0DF2942FFD12}" dt="2023-11-04T05:31:40.472" v="5474" actId="478"/>
          <ac:picMkLst>
            <pc:docMk/>
            <pc:sldMk cId="2220830450" sldId="350"/>
            <ac:picMk id="3" creationId="{88434CCA-A93C-EDFE-D430-228528C09FC2}"/>
          </ac:picMkLst>
        </pc:picChg>
        <pc:picChg chg="add del mod">
          <ac:chgData name="tuyết nguyễn thị ánh" userId="a6fbc05945fbe6a6" providerId="LiveId" clId="{D15732FB-9B50-43A2-8DC4-0DF2942FFD12}" dt="2023-11-04T05:33:11.786" v="5493"/>
          <ac:picMkLst>
            <pc:docMk/>
            <pc:sldMk cId="2220830450" sldId="350"/>
            <ac:picMk id="4" creationId="{816CCA5B-96D7-E25D-4E93-7A25485FF9CF}"/>
          </ac:picMkLst>
        </pc:picChg>
        <pc:picChg chg="add del mod">
          <ac:chgData name="tuyết nguyễn thị ánh" userId="a6fbc05945fbe6a6" providerId="LiveId" clId="{D15732FB-9B50-43A2-8DC4-0DF2942FFD12}" dt="2023-11-04T05:33:15.713" v="5495"/>
          <ac:picMkLst>
            <pc:docMk/>
            <pc:sldMk cId="2220830450" sldId="350"/>
            <ac:picMk id="5" creationId="{80DC04E5-1E1D-9274-F94F-54B9633C4BB0}"/>
          </ac:picMkLst>
        </pc:picChg>
        <pc:picChg chg="add mod">
          <ac:chgData name="tuyết nguyễn thị ánh" userId="a6fbc05945fbe6a6" providerId="LiveId" clId="{D15732FB-9B50-43A2-8DC4-0DF2942FFD12}" dt="2023-11-04T05:33:23.269" v="5500" actId="1076"/>
          <ac:picMkLst>
            <pc:docMk/>
            <pc:sldMk cId="2220830450" sldId="350"/>
            <ac:picMk id="6" creationId="{40919F8B-B345-2307-99D1-4DE3F60C8722}"/>
          </ac:picMkLst>
        </pc:picChg>
        <pc:picChg chg="add mod">
          <ac:chgData name="tuyết nguyễn thị ánh" userId="a6fbc05945fbe6a6" providerId="LiveId" clId="{D15732FB-9B50-43A2-8DC4-0DF2942FFD12}" dt="2023-11-04T05:33:41.368" v="5504" actId="1076"/>
          <ac:picMkLst>
            <pc:docMk/>
            <pc:sldMk cId="2220830450" sldId="350"/>
            <ac:picMk id="7" creationId="{AC5DA5D1-4213-1828-533B-5C0093C6CBAF}"/>
          </ac:picMkLst>
        </pc:picChg>
      </pc:sldChg>
      <pc:sldChg chg="addSp delSp modSp add mod ord modTransition delAnim modAnim">
        <pc:chgData name="tuyết nguyễn thị ánh" userId="a6fbc05945fbe6a6" providerId="LiveId" clId="{D15732FB-9B50-43A2-8DC4-0DF2942FFD12}" dt="2023-11-04T08:01:50.389" v="8857"/>
        <pc:sldMkLst>
          <pc:docMk/>
          <pc:sldMk cId="470239954" sldId="351"/>
        </pc:sldMkLst>
        <pc:spChg chg="mod">
          <ac:chgData name="tuyết nguyễn thị ánh" userId="a6fbc05945fbe6a6" providerId="LiveId" clId="{D15732FB-9B50-43A2-8DC4-0DF2942FFD12}" dt="2023-11-04T05:44:18.621" v="5932" actId="14100"/>
          <ac:spMkLst>
            <pc:docMk/>
            <pc:sldMk cId="470239954" sldId="351"/>
            <ac:spMk id="3" creationId="{9FB2A062-4762-140B-B8E6-B901B3BB5AD1}"/>
          </ac:spMkLst>
        </pc:spChg>
        <pc:spChg chg="mod">
          <ac:chgData name="tuyết nguyễn thị ánh" userId="a6fbc05945fbe6a6" providerId="LiveId" clId="{D15732FB-9B50-43A2-8DC4-0DF2942FFD12}" dt="2023-11-04T05:42:16.237" v="5891"/>
          <ac:spMkLst>
            <pc:docMk/>
            <pc:sldMk cId="470239954" sldId="351"/>
            <ac:spMk id="6" creationId="{3BC983F8-3E0C-9462-516A-A9B66E20B1E9}"/>
          </ac:spMkLst>
        </pc:spChg>
        <pc:spChg chg="add mod">
          <ac:chgData name="tuyết nguyễn thị ánh" userId="a6fbc05945fbe6a6" providerId="LiveId" clId="{D15732FB-9B50-43A2-8DC4-0DF2942FFD12}" dt="2023-11-04T07:28:48.169" v="8785" actId="1076"/>
          <ac:spMkLst>
            <pc:docMk/>
            <pc:sldMk cId="470239954" sldId="351"/>
            <ac:spMk id="8" creationId="{4BC1B540-7A50-338D-B19A-651E03D0B071}"/>
          </ac:spMkLst>
        </pc:spChg>
        <pc:spChg chg="del">
          <ac:chgData name="tuyết nguyễn thị ánh" userId="a6fbc05945fbe6a6" providerId="LiveId" clId="{D15732FB-9B50-43A2-8DC4-0DF2942FFD12}" dt="2023-11-04T05:42:11.459" v="5890" actId="478"/>
          <ac:spMkLst>
            <pc:docMk/>
            <pc:sldMk cId="470239954" sldId="351"/>
            <ac:spMk id="14" creationId="{4B71BC4C-95AE-E6C8-41BE-FAAB990270AC}"/>
          </ac:spMkLst>
        </pc:spChg>
        <pc:grpChg chg="add mod">
          <ac:chgData name="tuyết nguyễn thị ánh" userId="a6fbc05945fbe6a6" providerId="LiveId" clId="{D15732FB-9B50-43A2-8DC4-0DF2942FFD12}" dt="2023-11-04T05:42:34.697" v="5895" actId="1076"/>
          <ac:grpSpMkLst>
            <pc:docMk/>
            <pc:sldMk cId="470239954" sldId="351"/>
            <ac:grpSpMk id="4" creationId="{F92A89E6-0796-59AA-75EE-28C514625217}"/>
          </ac:grpSpMkLst>
        </pc:grpChg>
        <pc:graphicFrameChg chg="mod modGraphic">
          <ac:chgData name="tuyết nguyễn thị ánh" userId="a6fbc05945fbe6a6" providerId="LiveId" clId="{D15732FB-9B50-43A2-8DC4-0DF2942FFD12}" dt="2023-11-04T05:43:04.180" v="5910" actId="20577"/>
          <ac:graphicFrameMkLst>
            <pc:docMk/>
            <pc:sldMk cId="470239954" sldId="351"/>
            <ac:graphicFrameMk id="2" creationId="{DB063FF5-7DDC-8683-609E-988902C89AF5}"/>
          </ac:graphicFrameMkLst>
        </pc:graphicFrameChg>
        <pc:picChg chg="mod">
          <ac:chgData name="tuyết nguyễn thị ánh" userId="a6fbc05945fbe6a6" providerId="LiveId" clId="{D15732FB-9B50-43A2-8DC4-0DF2942FFD12}" dt="2023-11-04T05:42:16.237" v="5891"/>
          <ac:picMkLst>
            <pc:docMk/>
            <pc:sldMk cId="470239954" sldId="351"/>
            <ac:picMk id="5" creationId="{5A58B916-FC09-6C23-EB74-1B248CBC0967}"/>
          </ac:picMkLst>
        </pc:picChg>
        <pc:picChg chg="add mod">
          <ac:chgData name="tuyết nguyễn thị ánh" userId="a6fbc05945fbe6a6" providerId="LiveId" clId="{D15732FB-9B50-43A2-8DC4-0DF2942FFD12}" dt="2023-11-04T05:44:25.261" v="5934" actId="1076"/>
          <ac:picMkLst>
            <pc:docMk/>
            <pc:sldMk cId="470239954" sldId="351"/>
            <ac:picMk id="7" creationId="{4EA61223-6F59-3B52-67DC-AC3D1BF12930}"/>
          </ac:picMkLst>
        </pc:picChg>
      </pc:sldChg>
      <pc:sldChg chg="modSp add modTransition modAnim">
        <pc:chgData name="tuyết nguyễn thị ánh" userId="a6fbc05945fbe6a6" providerId="LiveId" clId="{D15732FB-9B50-43A2-8DC4-0DF2942FFD12}" dt="2023-11-04T08:01:50.389" v="8857"/>
        <pc:sldMkLst>
          <pc:docMk/>
          <pc:sldMk cId="1155628570" sldId="352"/>
        </pc:sldMkLst>
        <pc:spChg chg="mod">
          <ac:chgData name="tuyết nguyễn thị ánh" userId="a6fbc05945fbe6a6" providerId="LiveId" clId="{D15732FB-9B50-43A2-8DC4-0DF2942FFD12}" dt="2023-11-04T07:53:11.667" v="8800" actId="20577"/>
          <ac:spMkLst>
            <pc:docMk/>
            <pc:sldMk cId="1155628570" sldId="352"/>
            <ac:spMk id="3" creationId="{FAC0028E-E04B-4B8E-17CA-C2244858BB93}"/>
          </ac:spMkLst>
        </pc:spChg>
        <pc:picChg chg="mod">
          <ac:chgData name="tuyết nguyễn thị ánh" userId="a6fbc05945fbe6a6" providerId="LiveId" clId="{D15732FB-9B50-43A2-8DC4-0DF2942FFD12}" dt="2023-11-04T05:55:32.824" v="6555" actId="14826"/>
          <ac:picMkLst>
            <pc:docMk/>
            <pc:sldMk cId="1155628570" sldId="352"/>
            <ac:picMk id="4" creationId="{2DC4F6DB-4BD2-D8BB-6B12-EECD3E9D4DB2}"/>
          </ac:picMkLst>
        </pc:picChg>
      </pc:sldChg>
      <pc:sldChg chg="addSp delSp modSp add mod modTransition modAnim">
        <pc:chgData name="tuyết nguyễn thị ánh" userId="a6fbc05945fbe6a6" providerId="LiveId" clId="{D15732FB-9B50-43A2-8DC4-0DF2942FFD12}" dt="2023-11-04T08:01:50.389" v="8857"/>
        <pc:sldMkLst>
          <pc:docMk/>
          <pc:sldMk cId="3367797412" sldId="353"/>
        </pc:sldMkLst>
        <pc:spChg chg="mod">
          <ac:chgData name="tuyết nguyễn thị ánh" userId="a6fbc05945fbe6a6" providerId="LiveId" clId="{D15732FB-9B50-43A2-8DC4-0DF2942FFD12}" dt="2023-11-04T07:53:45.671" v="8809" actId="20577"/>
          <ac:spMkLst>
            <pc:docMk/>
            <pc:sldMk cId="3367797412" sldId="353"/>
            <ac:spMk id="7" creationId="{DECD2B94-B378-4354-31C9-0AE03C4AD57E}"/>
          </ac:spMkLst>
        </pc:spChg>
        <pc:picChg chg="add mod">
          <ac:chgData name="tuyết nguyễn thị ánh" userId="a6fbc05945fbe6a6" providerId="LiveId" clId="{D15732FB-9B50-43A2-8DC4-0DF2942FFD12}" dt="2023-11-04T05:59:15.353" v="6643" actId="1076"/>
          <ac:picMkLst>
            <pc:docMk/>
            <pc:sldMk cId="3367797412" sldId="353"/>
            <ac:picMk id="2" creationId="{03F8CBDC-D2DF-8B15-6D6B-C747DEAACFF5}"/>
          </ac:picMkLst>
        </pc:picChg>
        <pc:picChg chg="del">
          <ac:chgData name="tuyết nguyễn thị ánh" userId="a6fbc05945fbe6a6" providerId="LiveId" clId="{D15732FB-9B50-43A2-8DC4-0DF2942FFD12}" dt="2023-11-04T05:59:08.510" v="6639" actId="478"/>
          <ac:picMkLst>
            <pc:docMk/>
            <pc:sldMk cId="3367797412" sldId="353"/>
            <ac:picMk id="14" creationId="{71738D8B-C6D2-69FF-5633-1919350B940B}"/>
          </ac:picMkLst>
        </pc:picChg>
      </pc:sldChg>
      <pc:sldChg chg="addSp delSp modSp add mod ord modTransition delAnim modAnim">
        <pc:chgData name="tuyết nguyễn thị ánh" userId="a6fbc05945fbe6a6" providerId="LiveId" clId="{D15732FB-9B50-43A2-8DC4-0DF2942FFD12}" dt="2023-11-04T08:01:50.389" v="8857"/>
        <pc:sldMkLst>
          <pc:docMk/>
          <pc:sldMk cId="3325646405" sldId="354"/>
        </pc:sldMkLst>
        <pc:spChg chg="mod">
          <ac:chgData name="tuyết nguyễn thị ánh" userId="a6fbc05945fbe6a6" providerId="LiveId" clId="{D15732FB-9B50-43A2-8DC4-0DF2942FFD12}" dt="2023-11-04T06:04:51.113" v="6740" actId="1076"/>
          <ac:spMkLst>
            <pc:docMk/>
            <pc:sldMk cId="3325646405" sldId="354"/>
            <ac:spMk id="2" creationId="{E674D940-9128-C0AA-D6E0-B025FB135D86}"/>
          </ac:spMkLst>
        </pc:spChg>
        <pc:spChg chg="add del mod">
          <ac:chgData name="tuyết nguyễn thị ánh" userId="a6fbc05945fbe6a6" providerId="LiveId" clId="{D15732FB-9B50-43A2-8DC4-0DF2942FFD12}" dt="2023-11-04T06:04:28.456" v="6727" actId="478"/>
          <ac:spMkLst>
            <pc:docMk/>
            <pc:sldMk cId="3325646405" sldId="354"/>
            <ac:spMk id="3" creationId="{5DFF1641-6821-619E-D13B-E7FA2A405BF9}"/>
          </ac:spMkLst>
        </pc:spChg>
        <pc:spChg chg="mod">
          <ac:chgData name="tuyết nguyễn thị ánh" userId="a6fbc05945fbe6a6" providerId="LiveId" clId="{D15732FB-9B50-43A2-8DC4-0DF2942FFD12}" dt="2023-11-04T06:02:37.120" v="6678"/>
          <ac:spMkLst>
            <pc:docMk/>
            <pc:sldMk cId="3325646405" sldId="354"/>
            <ac:spMk id="6" creationId="{73D4DFC5-5B63-0339-D0F4-B64DBCF7DA2B}"/>
          </ac:spMkLst>
        </pc:spChg>
        <pc:spChg chg="mod">
          <ac:chgData name="tuyết nguyễn thị ánh" userId="a6fbc05945fbe6a6" providerId="LiveId" clId="{D15732FB-9B50-43A2-8DC4-0DF2942FFD12}" dt="2023-11-04T06:04:58.614" v="6746" actId="1076"/>
          <ac:spMkLst>
            <pc:docMk/>
            <pc:sldMk cId="3325646405" sldId="354"/>
            <ac:spMk id="11" creationId="{1D4370E3-ADA2-C043-3583-68E8961C2003}"/>
          </ac:spMkLst>
        </pc:spChg>
        <pc:spChg chg="del mod">
          <ac:chgData name="tuyết nguyễn thị ánh" userId="a6fbc05945fbe6a6" providerId="LiveId" clId="{D15732FB-9B50-43A2-8DC4-0DF2942FFD12}" dt="2023-11-04T06:04:35.346" v="6731" actId="478"/>
          <ac:spMkLst>
            <pc:docMk/>
            <pc:sldMk cId="3325646405" sldId="354"/>
            <ac:spMk id="13" creationId="{0C874CB5-55EA-A82B-D6A8-58191E683787}"/>
          </ac:spMkLst>
        </pc:spChg>
        <pc:spChg chg="del">
          <ac:chgData name="tuyết nguyễn thị ánh" userId="a6fbc05945fbe6a6" providerId="LiveId" clId="{D15732FB-9B50-43A2-8DC4-0DF2942FFD12}" dt="2023-11-04T06:01:58.870" v="6667" actId="478"/>
          <ac:spMkLst>
            <pc:docMk/>
            <pc:sldMk cId="3325646405" sldId="354"/>
            <ac:spMk id="14" creationId="{0EDAED36-427F-F36D-82C3-4BCEF75FF3BA}"/>
          </ac:spMkLst>
        </pc:spChg>
        <pc:grpChg chg="add del mod">
          <ac:chgData name="tuyết nguyễn thị ánh" userId="a6fbc05945fbe6a6" providerId="LiveId" clId="{D15732FB-9B50-43A2-8DC4-0DF2942FFD12}" dt="2023-11-04T06:04:29.467" v="6728" actId="478"/>
          <ac:grpSpMkLst>
            <pc:docMk/>
            <pc:sldMk cId="3325646405" sldId="354"/>
            <ac:grpSpMk id="4" creationId="{070C4503-622A-1259-4716-96BF86C82317}"/>
          </ac:grpSpMkLst>
        </pc:grpChg>
        <pc:graphicFrameChg chg="del">
          <ac:chgData name="tuyết nguyễn thị ánh" userId="a6fbc05945fbe6a6" providerId="LiveId" clId="{D15732FB-9B50-43A2-8DC4-0DF2942FFD12}" dt="2023-11-04T06:01:59.987" v="6668" actId="478"/>
          <ac:graphicFrameMkLst>
            <pc:docMk/>
            <pc:sldMk cId="3325646405" sldId="354"/>
            <ac:graphicFrameMk id="15" creationId="{09538B10-FE19-3A31-1A02-B2F7D79ADC23}"/>
          </ac:graphicFrameMkLst>
        </pc:graphicFrameChg>
        <pc:picChg chg="mod">
          <ac:chgData name="tuyết nguyễn thị ánh" userId="a6fbc05945fbe6a6" providerId="LiveId" clId="{D15732FB-9B50-43A2-8DC4-0DF2942FFD12}" dt="2023-11-04T06:02:37.120" v="6678"/>
          <ac:picMkLst>
            <pc:docMk/>
            <pc:sldMk cId="3325646405" sldId="354"/>
            <ac:picMk id="5" creationId="{3D836407-6230-F01C-C219-5AC2C95D3B00}"/>
          </ac:picMkLst>
        </pc:picChg>
        <pc:picChg chg="mod">
          <ac:chgData name="tuyết nguyễn thị ánh" userId="a6fbc05945fbe6a6" providerId="LiveId" clId="{D15732FB-9B50-43A2-8DC4-0DF2942FFD12}" dt="2023-11-04T06:04:54.737" v="6744" actId="1076"/>
          <ac:picMkLst>
            <pc:docMk/>
            <pc:sldMk cId="3325646405" sldId="354"/>
            <ac:picMk id="7" creationId="{7BD213E2-1714-0872-9089-88B16048FE95}"/>
          </ac:picMkLst>
        </pc:picChg>
        <pc:picChg chg="add del mod">
          <ac:chgData name="tuyết nguyễn thị ánh" userId="a6fbc05945fbe6a6" providerId="LiveId" clId="{D15732FB-9B50-43A2-8DC4-0DF2942FFD12}" dt="2023-11-04T06:04:30.019" v="6729" actId="478"/>
          <ac:picMkLst>
            <pc:docMk/>
            <pc:sldMk cId="3325646405" sldId="354"/>
            <ac:picMk id="8" creationId="{6502DE87-9E0C-EE68-F862-0EC639DB8C99}"/>
          </ac:picMkLst>
        </pc:picChg>
      </pc:sldChg>
      <pc:sldChg chg="add del ord replId">
        <pc:chgData name="tuyết nguyễn thị ánh" userId="a6fbc05945fbe6a6" providerId="LiveId" clId="{D15732FB-9B50-43A2-8DC4-0DF2942FFD12}" dt="2023-11-04T06:06:52.570" v="6777" actId="47"/>
        <pc:sldMkLst>
          <pc:docMk/>
          <pc:sldMk cId="1222538645" sldId="355"/>
        </pc:sldMkLst>
      </pc:sldChg>
      <pc:sldChg chg="delSp modSp add mod modTransition delAnim modAnim">
        <pc:chgData name="tuyết nguyễn thị ánh" userId="a6fbc05945fbe6a6" providerId="LiveId" clId="{D15732FB-9B50-43A2-8DC4-0DF2942FFD12}" dt="2023-11-04T08:01:50.389" v="8857"/>
        <pc:sldMkLst>
          <pc:docMk/>
          <pc:sldMk cId="2791961331" sldId="356"/>
        </pc:sldMkLst>
        <pc:spChg chg="mod">
          <ac:chgData name="tuyết nguyễn thị ánh" userId="a6fbc05945fbe6a6" providerId="LiveId" clId="{D15732FB-9B50-43A2-8DC4-0DF2942FFD12}" dt="2023-11-04T06:05:57.555" v="6772" actId="20577"/>
          <ac:spMkLst>
            <pc:docMk/>
            <pc:sldMk cId="2791961331" sldId="356"/>
            <ac:spMk id="3" creationId="{5DFF1641-6821-619E-D13B-E7FA2A405BF9}"/>
          </ac:spMkLst>
        </pc:spChg>
        <pc:spChg chg="del">
          <ac:chgData name="tuyết nguyễn thị ánh" userId="a6fbc05945fbe6a6" providerId="LiveId" clId="{D15732FB-9B50-43A2-8DC4-0DF2942FFD12}" dt="2023-11-04T06:05:03.375" v="6748" actId="478"/>
          <ac:spMkLst>
            <pc:docMk/>
            <pc:sldMk cId="2791961331" sldId="356"/>
            <ac:spMk id="11" creationId="{1D4370E3-ADA2-C043-3583-68E8961C2003}"/>
          </ac:spMkLst>
        </pc:spChg>
        <pc:spChg chg="del">
          <ac:chgData name="tuyết nguyễn thị ánh" userId="a6fbc05945fbe6a6" providerId="LiveId" clId="{D15732FB-9B50-43A2-8DC4-0DF2942FFD12}" dt="2023-11-04T06:05:01.903" v="6747" actId="478"/>
          <ac:spMkLst>
            <pc:docMk/>
            <pc:sldMk cId="2791961331" sldId="356"/>
            <ac:spMk id="13" creationId="{0C874CB5-55EA-A82B-D6A8-58191E683787}"/>
          </ac:spMkLst>
        </pc:spChg>
        <pc:grpChg chg="mod">
          <ac:chgData name="tuyết nguyễn thị ánh" userId="a6fbc05945fbe6a6" providerId="LiveId" clId="{D15732FB-9B50-43A2-8DC4-0DF2942FFD12}" dt="2023-11-04T06:05:32.780" v="6764" actId="1076"/>
          <ac:grpSpMkLst>
            <pc:docMk/>
            <pc:sldMk cId="2791961331" sldId="356"/>
            <ac:grpSpMk id="4" creationId="{070C4503-622A-1259-4716-96BF86C82317}"/>
          </ac:grpSpMkLst>
        </pc:grpChg>
        <pc:picChg chg="del">
          <ac:chgData name="tuyết nguyễn thị ánh" userId="a6fbc05945fbe6a6" providerId="LiveId" clId="{D15732FB-9B50-43A2-8DC4-0DF2942FFD12}" dt="2023-11-04T06:05:04.089" v="6749" actId="478"/>
          <ac:picMkLst>
            <pc:docMk/>
            <pc:sldMk cId="2791961331" sldId="356"/>
            <ac:picMk id="7" creationId="{7BD213E2-1714-0872-9089-88B16048FE95}"/>
          </ac:picMkLst>
        </pc:picChg>
        <pc:picChg chg="mod">
          <ac:chgData name="tuyết nguyễn thị ánh" userId="a6fbc05945fbe6a6" providerId="LiveId" clId="{D15732FB-9B50-43A2-8DC4-0DF2942FFD12}" dt="2023-11-04T06:05:29.813" v="6763" actId="1076"/>
          <ac:picMkLst>
            <pc:docMk/>
            <pc:sldMk cId="2791961331" sldId="356"/>
            <ac:picMk id="8" creationId="{6502DE87-9E0C-EE68-F862-0EC639DB8C99}"/>
          </ac:picMkLst>
        </pc:picChg>
      </pc:sldChg>
      <pc:sldChg chg="addSp delSp modSp add mod modTransition delAnim modAnim">
        <pc:chgData name="tuyết nguyễn thị ánh" userId="a6fbc05945fbe6a6" providerId="LiveId" clId="{D15732FB-9B50-43A2-8DC4-0DF2942FFD12}" dt="2023-11-04T08:01:50.389" v="8857"/>
        <pc:sldMkLst>
          <pc:docMk/>
          <pc:sldMk cId="1781970137" sldId="357"/>
        </pc:sldMkLst>
        <pc:spChg chg="del">
          <ac:chgData name="tuyết nguyễn thị ánh" userId="a6fbc05945fbe6a6" providerId="LiveId" clId="{D15732FB-9B50-43A2-8DC4-0DF2942FFD12}" dt="2023-11-04T06:34:42.754" v="8026" actId="478"/>
          <ac:spMkLst>
            <pc:docMk/>
            <pc:sldMk cId="1781970137" sldId="357"/>
            <ac:spMk id="6" creationId="{737D408B-A337-41B3-C1A4-9F6F43813A50}"/>
          </ac:spMkLst>
        </pc:spChg>
        <pc:spChg chg="mod">
          <ac:chgData name="tuyết nguyễn thị ánh" userId="a6fbc05945fbe6a6" providerId="LiveId" clId="{D15732FB-9B50-43A2-8DC4-0DF2942FFD12}" dt="2023-11-04T06:40:01.180" v="8104" actId="1076"/>
          <ac:spMkLst>
            <pc:docMk/>
            <pc:sldMk cId="1781970137" sldId="357"/>
            <ac:spMk id="13" creationId="{1647A826-F393-05AA-A19D-320873814624}"/>
          </ac:spMkLst>
        </pc:spChg>
        <pc:grpChg chg="mod">
          <ac:chgData name="tuyết nguyễn thị ánh" userId="a6fbc05945fbe6a6" providerId="LiveId" clId="{D15732FB-9B50-43A2-8DC4-0DF2942FFD12}" dt="2023-11-04T06:34:49.080" v="8028" actId="1076"/>
          <ac:grpSpMkLst>
            <pc:docMk/>
            <pc:sldMk cId="1781970137" sldId="357"/>
            <ac:grpSpMk id="9" creationId="{49B6CCB9-C46A-24A4-1B84-AC30FFE31935}"/>
          </ac:grpSpMkLst>
        </pc:grpChg>
        <pc:picChg chg="add mod">
          <ac:chgData name="tuyết nguyễn thị ánh" userId="a6fbc05945fbe6a6" providerId="LiveId" clId="{D15732FB-9B50-43A2-8DC4-0DF2942FFD12}" dt="2023-11-04T06:36:52.790" v="8063" actId="1076"/>
          <ac:picMkLst>
            <pc:docMk/>
            <pc:sldMk cId="1781970137" sldId="357"/>
            <ac:picMk id="2" creationId="{C6C485D7-B554-9508-E916-998DDDA832A8}"/>
          </ac:picMkLst>
        </pc:picChg>
      </pc:sldChg>
      <pc:sldChg chg="add modTransition modAnim">
        <pc:chgData name="tuyết nguyễn thị ánh" userId="a6fbc05945fbe6a6" providerId="LiveId" clId="{D15732FB-9B50-43A2-8DC4-0DF2942FFD12}" dt="2023-11-04T08:01:50.389" v="8857"/>
        <pc:sldMkLst>
          <pc:docMk/>
          <pc:sldMk cId="3584929904" sldId="3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766627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5"/>
        <p:cNvGrpSpPr/>
        <p:nvPr/>
      </p:nvGrpSpPr>
      <p:grpSpPr>
        <a:xfrm>
          <a:off x="0" y="0"/>
          <a:ext cx="0" cy="0"/>
          <a:chOff x="0" y="0"/>
          <a:chExt cx="0" cy="0"/>
        </a:xfrm>
      </p:grpSpPr>
      <p:sp>
        <p:nvSpPr>
          <p:cNvPr id="8316" name="Google Shape;8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7" name="Google Shape;8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5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g1e41576c66f_0_34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g1e41576c66f_0_34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4"/>
        <p:cNvGrpSpPr/>
        <p:nvPr/>
      </p:nvGrpSpPr>
      <p:grpSpPr>
        <a:xfrm>
          <a:off x="0" y="0"/>
          <a:ext cx="0" cy="0"/>
          <a:chOff x="0" y="0"/>
          <a:chExt cx="0" cy="0"/>
        </a:xfrm>
      </p:grpSpPr>
      <p:sp>
        <p:nvSpPr>
          <p:cNvPr id="9905" name="Google Shape;9905;g1e41576c66f_0_35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6" name="Google Shape;9906;g1e41576c66f_0_35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78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7"/>
        <p:cNvGrpSpPr/>
        <p:nvPr/>
      </p:nvGrpSpPr>
      <p:grpSpPr>
        <a:xfrm>
          <a:off x="0" y="0"/>
          <a:ext cx="0" cy="0"/>
          <a:chOff x="0" y="0"/>
          <a:chExt cx="0" cy="0"/>
        </a:xfrm>
      </p:grpSpPr>
      <p:sp>
        <p:nvSpPr>
          <p:cNvPr id="9938" name="Google Shape;9938;g1e41576c66f_0_35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9" name="Google Shape;9939;g1e41576c66f_0_35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8"/>
        <p:cNvGrpSpPr/>
        <p:nvPr/>
      </p:nvGrpSpPr>
      <p:grpSpPr>
        <a:xfrm>
          <a:off x="0" y="0"/>
          <a:ext cx="0" cy="0"/>
          <a:chOff x="0" y="0"/>
          <a:chExt cx="0" cy="0"/>
        </a:xfrm>
      </p:grpSpPr>
      <p:sp>
        <p:nvSpPr>
          <p:cNvPr id="10479" name="Google Shape;10479;g1e41576c66f_0_40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0" name="Google Shape;10480;g1e41576c66f_0_4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8"/>
        <p:cNvGrpSpPr/>
        <p:nvPr/>
      </p:nvGrpSpPr>
      <p:grpSpPr>
        <a:xfrm>
          <a:off x="0" y="0"/>
          <a:ext cx="0" cy="0"/>
          <a:chOff x="0" y="0"/>
          <a:chExt cx="0" cy="0"/>
        </a:xfrm>
      </p:grpSpPr>
      <p:sp>
        <p:nvSpPr>
          <p:cNvPr id="10479" name="Google Shape;10479;g1e41576c66f_0_40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0" name="Google Shape;10480;g1e41576c66f_0_4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951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8"/>
        <p:cNvGrpSpPr/>
        <p:nvPr/>
      </p:nvGrpSpPr>
      <p:grpSpPr>
        <a:xfrm>
          <a:off x="0" y="0"/>
          <a:ext cx="0" cy="0"/>
          <a:chOff x="0" y="0"/>
          <a:chExt cx="0" cy="0"/>
        </a:xfrm>
      </p:grpSpPr>
      <p:sp>
        <p:nvSpPr>
          <p:cNvPr id="10479" name="Google Shape;10479;g1e41576c66f_0_40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0" name="Google Shape;10480;g1e41576c66f_0_4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784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7"/>
        <p:cNvGrpSpPr/>
        <p:nvPr/>
      </p:nvGrpSpPr>
      <p:grpSpPr>
        <a:xfrm>
          <a:off x="0" y="0"/>
          <a:ext cx="0" cy="0"/>
          <a:chOff x="0" y="0"/>
          <a:chExt cx="0" cy="0"/>
        </a:xfrm>
      </p:grpSpPr>
      <p:sp>
        <p:nvSpPr>
          <p:cNvPr id="9938" name="Google Shape;9938;g1e41576c66f_0_35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9" name="Google Shape;9939;g1e41576c66f_0_35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549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7"/>
        <p:cNvGrpSpPr/>
        <p:nvPr/>
      </p:nvGrpSpPr>
      <p:grpSpPr>
        <a:xfrm>
          <a:off x="0" y="0"/>
          <a:ext cx="0" cy="0"/>
          <a:chOff x="0" y="0"/>
          <a:chExt cx="0" cy="0"/>
        </a:xfrm>
      </p:grpSpPr>
      <p:sp>
        <p:nvSpPr>
          <p:cNvPr id="9938" name="Google Shape;9938;g1e41576c66f_0_35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9" name="Google Shape;9939;g1e41576c66f_0_35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274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8"/>
        <p:cNvGrpSpPr/>
        <p:nvPr/>
      </p:nvGrpSpPr>
      <p:grpSpPr>
        <a:xfrm>
          <a:off x="0" y="0"/>
          <a:ext cx="0" cy="0"/>
          <a:chOff x="0" y="0"/>
          <a:chExt cx="0" cy="0"/>
        </a:xfrm>
      </p:grpSpPr>
      <p:sp>
        <p:nvSpPr>
          <p:cNvPr id="8569" name="Google Shape;8569;g1e41576c66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0" name="Google Shape;8570;g1e41576c66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4"/>
        <p:cNvGrpSpPr/>
        <p:nvPr/>
      </p:nvGrpSpPr>
      <p:grpSpPr>
        <a:xfrm>
          <a:off x="0" y="0"/>
          <a:ext cx="0" cy="0"/>
          <a:chOff x="0" y="0"/>
          <a:chExt cx="0" cy="0"/>
        </a:xfrm>
      </p:grpSpPr>
      <p:sp>
        <p:nvSpPr>
          <p:cNvPr id="10175" name="Google Shape;10175;g1e41576c66f_0_37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6" name="Google Shape;10176;g1e41576c66f_0_37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4"/>
        <p:cNvGrpSpPr/>
        <p:nvPr/>
      </p:nvGrpSpPr>
      <p:grpSpPr>
        <a:xfrm>
          <a:off x="0" y="0"/>
          <a:ext cx="0" cy="0"/>
          <a:chOff x="0" y="0"/>
          <a:chExt cx="0" cy="0"/>
        </a:xfrm>
      </p:grpSpPr>
      <p:sp>
        <p:nvSpPr>
          <p:cNvPr id="10175" name="Google Shape;10175;g1e41576c66f_0_37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6" name="Google Shape;10176;g1e41576c66f_0_37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102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5218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41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8"/>
        <p:cNvGrpSpPr/>
        <p:nvPr/>
      </p:nvGrpSpPr>
      <p:grpSpPr>
        <a:xfrm>
          <a:off x="0" y="0"/>
          <a:ext cx="0" cy="0"/>
          <a:chOff x="0" y="0"/>
          <a:chExt cx="0" cy="0"/>
        </a:xfrm>
      </p:grpSpPr>
      <p:sp>
        <p:nvSpPr>
          <p:cNvPr id="10429" name="Google Shape;10429;g1e41576c66f_0_37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0" name="Google Shape;10430;g1e41576c66f_0_37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3"/>
        <p:cNvGrpSpPr/>
        <p:nvPr/>
      </p:nvGrpSpPr>
      <p:grpSpPr>
        <a:xfrm>
          <a:off x="0" y="0"/>
          <a:ext cx="0" cy="0"/>
          <a:chOff x="0" y="0"/>
          <a:chExt cx="0" cy="0"/>
        </a:xfrm>
      </p:grpSpPr>
      <p:sp>
        <p:nvSpPr>
          <p:cNvPr id="8584" name="Google Shape;8584;g1e41576c66f_0_29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5" name="Google Shape;8585;g1e41576c66f_0_29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4"/>
        <p:cNvGrpSpPr/>
        <p:nvPr/>
      </p:nvGrpSpPr>
      <p:grpSpPr>
        <a:xfrm>
          <a:off x="0" y="0"/>
          <a:ext cx="0" cy="0"/>
          <a:chOff x="0" y="0"/>
          <a:chExt cx="0" cy="0"/>
        </a:xfrm>
      </p:grpSpPr>
      <p:sp>
        <p:nvSpPr>
          <p:cNvPr id="9125" name="Google Shape;9125;g1e41576c66f_0_3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6" name="Google Shape;9126;g1e41576c66f_0_3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6"/>
        <p:cNvGrpSpPr/>
        <p:nvPr/>
      </p:nvGrpSpPr>
      <p:grpSpPr>
        <a:xfrm>
          <a:off x="0" y="0"/>
          <a:ext cx="0" cy="0"/>
          <a:chOff x="0" y="0"/>
          <a:chExt cx="0" cy="0"/>
        </a:xfrm>
      </p:grpSpPr>
      <p:sp>
        <p:nvSpPr>
          <p:cNvPr id="9137" name="Google Shape;9137;g1e41576c66f_0_33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8" name="Google Shape;9138;g1e41576c66f_0_33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425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0"/>
        <p:cNvGrpSpPr/>
        <p:nvPr/>
      </p:nvGrpSpPr>
      <p:grpSpPr>
        <a:xfrm>
          <a:off x="0" y="0"/>
          <a:ext cx="0" cy="0"/>
          <a:chOff x="0" y="0"/>
          <a:chExt cx="0" cy="0"/>
        </a:xfrm>
      </p:grpSpPr>
      <p:sp>
        <p:nvSpPr>
          <p:cNvPr id="9951" name="Google Shape;9951;g253c6fc75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2" name="Google Shape;9952;g253c6fc75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0"/>
        <p:cNvGrpSpPr/>
        <p:nvPr/>
      </p:nvGrpSpPr>
      <p:grpSpPr>
        <a:xfrm>
          <a:off x="0" y="0"/>
          <a:ext cx="0" cy="0"/>
          <a:chOff x="0" y="0"/>
          <a:chExt cx="0" cy="0"/>
        </a:xfrm>
      </p:grpSpPr>
      <p:sp>
        <p:nvSpPr>
          <p:cNvPr id="9951" name="Google Shape;9951;g253c6fc75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2" name="Google Shape;9952;g253c6fc75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252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04139" y="344005"/>
            <a:ext cx="8335709" cy="4455498"/>
            <a:chOff x="496775" y="1096100"/>
            <a:chExt cx="6654725" cy="3557000"/>
          </a:xfrm>
        </p:grpSpPr>
        <p:sp>
          <p:nvSpPr>
            <p:cNvPr id="10" name="Google Shape;10;p2"/>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2"/>
          <p:cNvSpPr txBox="1">
            <a:spLocks noGrp="1"/>
          </p:cNvSpPr>
          <p:nvPr>
            <p:ph type="ctrTitle"/>
          </p:nvPr>
        </p:nvSpPr>
        <p:spPr>
          <a:xfrm>
            <a:off x="1659300" y="1893575"/>
            <a:ext cx="5825400" cy="1179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91" name="Google Shape;491;p2"/>
          <p:cNvSpPr txBox="1">
            <a:spLocks noGrp="1"/>
          </p:cNvSpPr>
          <p:nvPr>
            <p:ph type="subTitle" idx="1"/>
          </p:nvPr>
        </p:nvSpPr>
        <p:spPr>
          <a:xfrm>
            <a:off x="2444850" y="2873425"/>
            <a:ext cx="4254300" cy="417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Nunito Medium"/>
                <a:ea typeface="Nunito Medium"/>
                <a:cs typeface="Nunito Medium"/>
                <a:sym typeface="Nunit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2" name="Google Shape;492;p2"/>
          <p:cNvSpPr/>
          <p:nvPr/>
        </p:nvSpPr>
        <p:spPr>
          <a:xfrm rot="3661395">
            <a:off x="8246592" y="2522395"/>
            <a:ext cx="1538327" cy="13471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rot="307419">
            <a:off x="7980803" y="-226091"/>
            <a:ext cx="684714" cy="109727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
          <p:cNvGrpSpPr/>
          <p:nvPr/>
        </p:nvGrpSpPr>
        <p:grpSpPr>
          <a:xfrm>
            <a:off x="6564840" y="233420"/>
            <a:ext cx="3119061" cy="243912"/>
            <a:chOff x="-426800" y="10219250"/>
            <a:chExt cx="3594216" cy="281069"/>
          </a:xfrm>
        </p:grpSpPr>
        <p:sp>
          <p:nvSpPr>
            <p:cNvPr id="495" name="Google Shape;495;p2"/>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10"/>
        <p:cNvGrpSpPr/>
        <p:nvPr/>
      </p:nvGrpSpPr>
      <p:grpSpPr>
        <a:xfrm>
          <a:off x="0" y="0"/>
          <a:ext cx="0" cy="0"/>
          <a:chOff x="0" y="0"/>
          <a:chExt cx="0" cy="0"/>
        </a:xfrm>
      </p:grpSpPr>
      <p:sp>
        <p:nvSpPr>
          <p:cNvPr id="3011" name="Google Shape;301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12" name="Google Shape;301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014"/>
        <p:cNvGrpSpPr/>
        <p:nvPr/>
      </p:nvGrpSpPr>
      <p:grpSpPr>
        <a:xfrm>
          <a:off x="0" y="0"/>
          <a:ext cx="0" cy="0"/>
          <a:chOff x="0" y="0"/>
          <a:chExt cx="0" cy="0"/>
        </a:xfrm>
      </p:grpSpPr>
      <p:grpSp>
        <p:nvGrpSpPr>
          <p:cNvPr id="3015" name="Google Shape;3015;p13"/>
          <p:cNvGrpSpPr/>
          <p:nvPr/>
        </p:nvGrpSpPr>
        <p:grpSpPr>
          <a:xfrm>
            <a:off x="404139" y="344005"/>
            <a:ext cx="8335709" cy="4455498"/>
            <a:chOff x="496775" y="1096100"/>
            <a:chExt cx="6654725" cy="3557000"/>
          </a:xfrm>
        </p:grpSpPr>
        <p:sp>
          <p:nvSpPr>
            <p:cNvPr id="3016" name="Google Shape;3016;p1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3"/>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7" name="Google Shape;3497;p13"/>
          <p:cNvSpPr txBox="1">
            <a:spLocks noGrp="1"/>
          </p:cNvSpPr>
          <p:nvPr>
            <p:ph type="subTitle" idx="1"/>
          </p:nvPr>
        </p:nvSpPr>
        <p:spPr>
          <a:xfrm>
            <a:off x="836350" y="2403225"/>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8" name="Google Shape;3498;p13"/>
          <p:cNvSpPr txBox="1">
            <a:spLocks noGrp="1"/>
          </p:cNvSpPr>
          <p:nvPr>
            <p:ph type="subTitle" idx="2"/>
          </p:nvPr>
        </p:nvSpPr>
        <p:spPr>
          <a:xfrm>
            <a:off x="83635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9" name="Google Shape;3499;p13"/>
          <p:cNvSpPr txBox="1">
            <a:spLocks noGrp="1"/>
          </p:cNvSpPr>
          <p:nvPr>
            <p:ph type="subTitle" idx="3"/>
          </p:nvPr>
        </p:nvSpPr>
        <p:spPr>
          <a:xfrm>
            <a:off x="3447725"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0" name="Google Shape;3500;p13"/>
          <p:cNvSpPr txBox="1">
            <a:spLocks noGrp="1"/>
          </p:cNvSpPr>
          <p:nvPr>
            <p:ph type="subTitle" idx="4"/>
          </p:nvPr>
        </p:nvSpPr>
        <p:spPr>
          <a:xfrm>
            <a:off x="3447725"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1" name="Google Shape;3501;p13"/>
          <p:cNvSpPr txBox="1">
            <a:spLocks noGrp="1"/>
          </p:cNvSpPr>
          <p:nvPr>
            <p:ph type="subTitle" idx="5"/>
          </p:nvPr>
        </p:nvSpPr>
        <p:spPr>
          <a:xfrm>
            <a:off x="6059100"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2" name="Google Shape;3502;p13"/>
          <p:cNvSpPr txBox="1">
            <a:spLocks noGrp="1"/>
          </p:cNvSpPr>
          <p:nvPr>
            <p:ph type="subTitle" idx="6"/>
          </p:nvPr>
        </p:nvSpPr>
        <p:spPr>
          <a:xfrm>
            <a:off x="605910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3" name="Google Shape;3503;p13"/>
          <p:cNvSpPr txBox="1">
            <a:spLocks noGrp="1"/>
          </p:cNvSpPr>
          <p:nvPr>
            <p:ph type="title" idx="7" hasCustomPrompt="1"/>
          </p:nvPr>
        </p:nvSpPr>
        <p:spPr>
          <a:xfrm>
            <a:off x="836350" y="1750963"/>
            <a:ext cx="2248500" cy="5271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4" name="Google Shape;3504;p13"/>
          <p:cNvSpPr txBox="1">
            <a:spLocks noGrp="1"/>
          </p:cNvSpPr>
          <p:nvPr>
            <p:ph type="title" idx="8" hasCustomPrompt="1"/>
          </p:nvPr>
        </p:nvSpPr>
        <p:spPr>
          <a:xfrm>
            <a:off x="3447725" y="1750963"/>
            <a:ext cx="2248500" cy="527100"/>
          </a:xfrm>
          <a:prstGeom prst="rect">
            <a:avLst/>
          </a:prstGeom>
          <a:solidFill>
            <a:schemeClr val="accent3"/>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5" name="Google Shape;3505;p13"/>
          <p:cNvSpPr txBox="1">
            <a:spLocks noGrp="1"/>
          </p:cNvSpPr>
          <p:nvPr>
            <p:ph type="title" idx="9" hasCustomPrompt="1"/>
          </p:nvPr>
        </p:nvSpPr>
        <p:spPr>
          <a:xfrm>
            <a:off x="6059100" y="1750963"/>
            <a:ext cx="2248500" cy="5271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6" name="Google Shape;3506;p13"/>
          <p:cNvSpPr/>
          <p:nvPr/>
        </p:nvSpPr>
        <p:spPr>
          <a:xfrm rot="3661403">
            <a:off x="4747220" y="4359316"/>
            <a:ext cx="1521522" cy="1332409"/>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3507"/>
        <p:cNvGrpSpPr/>
        <p:nvPr/>
      </p:nvGrpSpPr>
      <p:grpSpPr>
        <a:xfrm>
          <a:off x="0" y="0"/>
          <a:ext cx="0" cy="0"/>
          <a:chOff x="0" y="0"/>
          <a:chExt cx="0" cy="0"/>
        </a:xfrm>
      </p:grpSpPr>
      <p:grpSp>
        <p:nvGrpSpPr>
          <p:cNvPr id="3508" name="Google Shape;3508;p14"/>
          <p:cNvGrpSpPr/>
          <p:nvPr/>
        </p:nvGrpSpPr>
        <p:grpSpPr>
          <a:xfrm>
            <a:off x="404139" y="344005"/>
            <a:ext cx="8335709" cy="4455498"/>
            <a:chOff x="496775" y="1096100"/>
            <a:chExt cx="6654725" cy="3557000"/>
          </a:xfrm>
        </p:grpSpPr>
        <p:sp>
          <p:nvSpPr>
            <p:cNvPr id="3509" name="Google Shape;3509;p1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1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1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9" name="Google Shape;3989;p14"/>
          <p:cNvSpPr txBox="1">
            <a:spLocks noGrp="1"/>
          </p:cNvSpPr>
          <p:nvPr>
            <p:ph type="title"/>
          </p:nvPr>
        </p:nvSpPr>
        <p:spPr>
          <a:xfrm>
            <a:off x="2017350" y="3274925"/>
            <a:ext cx="5109300" cy="49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000">
                <a:solidFill>
                  <a:schemeClr val="dk1"/>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990" name="Google Shape;3990;p14"/>
          <p:cNvSpPr txBox="1">
            <a:spLocks noGrp="1"/>
          </p:cNvSpPr>
          <p:nvPr>
            <p:ph type="subTitle" idx="1"/>
          </p:nvPr>
        </p:nvSpPr>
        <p:spPr>
          <a:xfrm>
            <a:off x="2017350" y="1372400"/>
            <a:ext cx="5109300" cy="189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100"/>
              <a:buNone/>
              <a:defRPr sz="2800"/>
            </a:lvl1pPr>
            <a:lvl2pPr lvl="1" algn="r" rtl="0">
              <a:spcBef>
                <a:spcPts val="0"/>
              </a:spcBef>
              <a:spcAft>
                <a:spcPts val="0"/>
              </a:spcAft>
              <a:buSzPts val="1100"/>
              <a:buNone/>
              <a:defRPr/>
            </a:lvl2pPr>
            <a:lvl3pPr lvl="2" algn="r" rtl="0">
              <a:spcBef>
                <a:spcPts val="0"/>
              </a:spcBef>
              <a:spcAft>
                <a:spcPts val="0"/>
              </a:spcAft>
              <a:buSzPts val="1100"/>
              <a:buNone/>
              <a:defRPr/>
            </a:lvl3pPr>
            <a:lvl4pPr lvl="3" algn="r" rtl="0">
              <a:spcBef>
                <a:spcPts val="0"/>
              </a:spcBef>
              <a:spcAft>
                <a:spcPts val="0"/>
              </a:spcAft>
              <a:buSzPts val="1100"/>
              <a:buNone/>
              <a:defRPr/>
            </a:lvl4pPr>
            <a:lvl5pPr lvl="4" algn="r" rtl="0">
              <a:spcBef>
                <a:spcPts val="0"/>
              </a:spcBef>
              <a:spcAft>
                <a:spcPts val="0"/>
              </a:spcAft>
              <a:buSzPts val="1100"/>
              <a:buNone/>
              <a:defRPr/>
            </a:lvl5pPr>
            <a:lvl6pPr lvl="5" algn="r" rtl="0">
              <a:spcBef>
                <a:spcPts val="0"/>
              </a:spcBef>
              <a:spcAft>
                <a:spcPts val="0"/>
              </a:spcAft>
              <a:buSzPts val="1100"/>
              <a:buNone/>
              <a:defRPr/>
            </a:lvl6pPr>
            <a:lvl7pPr lvl="6" algn="r" rtl="0">
              <a:spcBef>
                <a:spcPts val="0"/>
              </a:spcBef>
              <a:spcAft>
                <a:spcPts val="0"/>
              </a:spcAft>
              <a:buSzPts val="1100"/>
              <a:buNone/>
              <a:defRPr/>
            </a:lvl7pPr>
            <a:lvl8pPr lvl="7" algn="r" rtl="0">
              <a:spcBef>
                <a:spcPts val="0"/>
              </a:spcBef>
              <a:spcAft>
                <a:spcPts val="0"/>
              </a:spcAft>
              <a:buSzPts val="1100"/>
              <a:buNone/>
              <a:defRPr/>
            </a:lvl8pPr>
            <a:lvl9pPr lvl="8" algn="r" rtl="0">
              <a:spcBef>
                <a:spcPts val="0"/>
              </a:spcBef>
              <a:spcAft>
                <a:spcPts val="0"/>
              </a:spcAft>
              <a:buSzPts val="1100"/>
              <a:buNone/>
              <a:defRPr/>
            </a:lvl9pPr>
          </a:lstStyle>
          <a:p>
            <a:endParaRPr/>
          </a:p>
        </p:txBody>
      </p:sp>
      <p:grpSp>
        <p:nvGrpSpPr>
          <p:cNvPr id="3991" name="Google Shape;3991;p14"/>
          <p:cNvGrpSpPr/>
          <p:nvPr/>
        </p:nvGrpSpPr>
        <p:grpSpPr>
          <a:xfrm>
            <a:off x="626475" y="4693125"/>
            <a:ext cx="3594216" cy="281069"/>
            <a:chOff x="-426800" y="10219250"/>
            <a:chExt cx="3594216" cy="281069"/>
          </a:xfrm>
        </p:grpSpPr>
        <p:sp>
          <p:nvSpPr>
            <p:cNvPr id="3992" name="Google Shape;3992;p14"/>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4"/>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4" name="Google Shape;3994;p14"/>
          <p:cNvSpPr/>
          <p:nvPr/>
        </p:nvSpPr>
        <p:spPr>
          <a:xfrm rot="8100000">
            <a:off x="7841649" y="33189"/>
            <a:ext cx="2030855" cy="57243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3995"/>
        <p:cNvGrpSpPr/>
        <p:nvPr/>
      </p:nvGrpSpPr>
      <p:grpSpPr>
        <a:xfrm>
          <a:off x="0" y="0"/>
          <a:ext cx="0" cy="0"/>
          <a:chOff x="0" y="0"/>
          <a:chExt cx="0" cy="0"/>
        </a:xfrm>
      </p:grpSpPr>
      <p:grpSp>
        <p:nvGrpSpPr>
          <p:cNvPr id="3996" name="Google Shape;3996;p15"/>
          <p:cNvGrpSpPr/>
          <p:nvPr/>
        </p:nvGrpSpPr>
        <p:grpSpPr>
          <a:xfrm>
            <a:off x="404139" y="344005"/>
            <a:ext cx="8335709" cy="4455498"/>
            <a:chOff x="496775" y="1096100"/>
            <a:chExt cx="6654725" cy="3557000"/>
          </a:xfrm>
        </p:grpSpPr>
        <p:sp>
          <p:nvSpPr>
            <p:cNvPr id="3997" name="Google Shape;3997;p1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1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1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1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7" name="Google Shape;4477;p1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8" name="Google Shape;4478;p15"/>
          <p:cNvSpPr/>
          <p:nvPr/>
        </p:nvSpPr>
        <p:spPr>
          <a:xfrm rot="6299791">
            <a:off x="-450930" y="3850722"/>
            <a:ext cx="1456544" cy="1275593"/>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4479"/>
        <p:cNvGrpSpPr/>
        <p:nvPr/>
      </p:nvGrpSpPr>
      <p:grpSpPr>
        <a:xfrm>
          <a:off x="0" y="0"/>
          <a:ext cx="0" cy="0"/>
          <a:chOff x="0" y="0"/>
          <a:chExt cx="0" cy="0"/>
        </a:xfrm>
      </p:grpSpPr>
      <p:grpSp>
        <p:nvGrpSpPr>
          <p:cNvPr id="4480" name="Google Shape;4480;p16"/>
          <p:cNvGrpSpPr/>
          <p:nvPr/>
        </p:nvGrpSpPr>
        <p:grpSpPr>
          <a:xfrm>
            <a:off x="404139" y="344005"/>
            <a:ext cx="8335709" cy="4455498"/>
            <a:chOff x="496775" y="1096100"/>
            <a:chExt cx="6654725" cy="3557000"/>
          </a:xfrm>
        </p:grpSpPr>
        <p:sp>
          <p:nvSpPr>
            <p:cNvPr id="4481" name="Google Shape;4481;p1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1" name="Google Shape;4961;p1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62" name="Google Shape;4962;p16"/>
          <p:cNvGrpSpPr/>
          <p:nvPr/>
        </p:nvGrpSpPr>
        <p:grpSpPr>
          <a:xfrm>
            <a:off x="6449937" y="4829170"/>
            <a:ext cx="1284445" cy="537271"/>
            <a:chOff x="902955" y="1361575"/>
            <a:chExt cx="4605396" cy="1796293"/>
          </a:xfrm>
        </p:grpSpPr>
        <p:sp>
          <p:nvSpPr>
            <p:cNvPr id="4963" name="Google Shape;4963;p16"/>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6"/>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6"/>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6"/>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6"/>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8" name="Google Shape;4968;p16"/>
          <p:cNvSpPr/>
          <p:nvPr/>
        </p:nvSpPr>
        <p:spPr>
          <a:xfrm rot="3661298">
            <a:off x="-932512" y="751878"/>
            <a:ext cx="1633646" cy="143059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4969"/>
        <p:cNvGrpSpPr/>
        <p:nvPr/>
      </p:nvGrpSpPr>
      <p:grpSpPr>
        <a:xfrm>
          <a:off x="0" y="0"/>
          <a:ext cx="0" cy="0"/>
          <a:chOff x="0" y="0"/>
          <a:chExt cx="0" cy="0"/>
        </a:xfrm>
      </p:grpSpPr>
      <p:grpSp>
        <p:nvGrpSpPr>
          <p:cNvPr id="4970" name="Google Shape;4970;p17"/>
          <p:cNvGrpSpPr/>
          <p:nvPr/>
        </p:nvGrpSpPr>
        <p:grpSpPr>
          <a:xfrm>
            <a:off x="404139" y="344005"/>
            <a:ext cx="8335709" cy="4455498"/>
            <a:chOff x="496775" y="1096100"/>
            <a:chExt cx="6654725" cy="3557000"/>
          </a:xfrm>
        </p:grpSpPr>
        <p:sp>
          <p:nvSpPr>
            <p:cNvPr id="4971" name="Google Shape;4971;p1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1" name="Google Shape;5451;p1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2" name="Google Shape;5452;p17"/>
          <p:cNvSpPr txBox="1">
            <a:spLocks noGrp="1"/>
          </p:cNvSpPr>
          <p:nvPr>
            <p:ph type="body" idx="1"/>
          </p:nvPr>
        </p:nvSpPr>
        <p:spPr>
          <a:xfrm>
            <a:off x="1525175" y="1398275"/>
            <a:ext cx="6093900" cy="31341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53" name="Google Shape;5453;p17"/>
          <p:cNvSpPr/>
          <p:nvPr/>
        </p:nvSpPr>
        <p:spPr>
          <a:xfrm rot="9308420">
            <a:off x="-511708" y="869086"/>
            <a:ext cx="1727366" cy="151261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4" name="Google Shape;5454;p17"/>
          <p:cNvGrpSpPr/>
          <p:nvPr/>
        </p:nvGrpSpPr>
        <p:grpSpPr>
          <a:xfrm>
            <a:off x="-436064" y="885293"/>
            <a:ext cx="1237828" cy="816731"/>
            <a:chOff x="-524625" y="1087139"/>
            <a:chExt cx="1020384" cy="673260"/>
          </a:xfrm>
        </p:grpSpPr>
        <p:sp>
          <p:nvSpPr>
            <p:cNvPr id="5455" name="Google Shape;5455;p17"/>
            <p:cNvSpPr/>
            <p:nvPr/>
          </p:nvSpPr>
          <p:spPr>
            <a:xfrm rot="-1197565">
              <a:off x="-489911" y="1238317"/>
              <a:ext cx="950956" cy="37090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7"/>
            <p:cNvSpPr/>
            <p:nvPr/>
          </p:nvSpPr>
          <p:spPr>
            <a:xfrm rot="-1197565">
              <a:off x="-485350" y="1240783"/>
              <a:ext cx="941845" cy="36595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7" name="Google Shape;5457;p17"/>
          <p:cNvSpPr/>
          <p:nvPr/>
        </p:nvSpPr>
        <p:spPr>
          <a:xfrm rot="4499981">
            <a:off x="7501351" y="-371703"/>
            <a:ext cx="1347711" cy="118025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rgbClr val="89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7"/>
          <p:cNvSpPr/>
          <p:nvPr/>
        </p:nvSpPr>
        <p:spPr>
          <a:xfrm rot="2145483">
            <a:off x="8070531" y="194104"/>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1" name="Shape 5459"/>
        <p:cNvGrpSpPr/>
        <p:nvPr/>
      </p:nvGrpSpPr>
      <p:grpSpPr>
        <a:xfrm>
          <a:off x="0" y="0"/>
          <a:ext cx="0" cy="0"/>
          <a:chOff x="0" y="0"/>
          <a:chExt cx="0" cy="0"/>
        </a:xfrm>
      </p:grpSpPr>
      <p:grpSp>
        <p:nvGrpSpPr>
          <p:cNvPr id="5460" name="Google Shape;5460;p18"/>
          <p:cNvGrpSpPr/>
          <p:nvPr/>
        </p:nvGrpSpPr>
        <p:grpSpPr>
          <a:xfrm>
            <a:off x="404139" y="344005"/>
            <a:ext cx="8335709" cy="4455498"/>
            <a:chOff x="496775" y="1096100"/>
            <a:chExt cx="6654725" cy="3557000"/>
          </a:xfrm>
        </p:grpSpPr>
        <p:sp>
          <p:nvSpPr>
            <p:cNvPr id="5461" name="Google Shape;5461;p18"/>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8"/>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8"/>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8"/>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8"/>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8"/>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8"/>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8"/>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8"/>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8"/>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8"/>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8"/>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8"/>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8"/>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8"/>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8"/>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8"/>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8"/>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8"/>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8"/>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8"/>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8"/>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8"/>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8"/>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8"/>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8"/>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8"/>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8"/>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8"/>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8"/>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8"/>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8"/>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8"/>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8"/>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8"/>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8"/>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8"/>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8"/>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8"/>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8"/>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8"/>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8"/>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8"/>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8"/>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8"/>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8"/>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8"/>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8"/>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8"/>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8"/>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8"/>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8"/>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8"/>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8"/>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8"/>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8"/>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8"/>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8"/>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8"/>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8"/>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8"/>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8"/>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8"/>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8"/>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8"/>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8"/>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8"/>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8"/>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8"/>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18"/>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18"/>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8"/>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8"/>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8"/>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8"/>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8"/>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8"/>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8"/>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8"/>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8"/>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8"/>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8"/>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8"/>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8"/>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8"/>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8"/>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8"/>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8"/>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8"/>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8"/>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8"/>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8"/>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8"/>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8"/>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8"/>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8"/>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8"/>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8"/>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8"/>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8"/>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8"/>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8"/>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8"/>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8"/>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8"/>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8"/>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8"/>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8"/>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8"/>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8"/>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8"/>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8"/>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8"/>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8"/>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8"/>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8"/>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8"/>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8"/>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8"/>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8"/>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8"/>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8"/>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8"/>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8"/>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8"/>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8"/>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8"/>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8"/>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8"/>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8"/>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8"/>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18"/>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18"/>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8"/>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8"/>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8"/>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8"/>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8"/>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8"/>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8"/>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8"/>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8"/>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8"/>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8"/>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8"/>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8"/>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8"/>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8"/>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8"/>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8"/>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8"/>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8"/>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8"/>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8"/>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8"/>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8"/>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8"/>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8"/>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8"/>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8"/>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8"/>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8"/>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8"/>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18"/>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18"/>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18"/>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18"/>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18"/>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18"/>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18"/>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18"/>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18"/>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18"/>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18"/>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18"/>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18"/>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18"/>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18"/>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18"/>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18"/>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18"/>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18"/>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18"/>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18"/>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18"/>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18"/>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18"/>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18"/>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18"/>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18"/>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18"/>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18"/>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18"/>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18"/>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18"/>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18"/>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18"/>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18"/>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18"/>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18"/>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18"/>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18"/>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18"/>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18"/>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18"/>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18"/>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18"/>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18"/>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18"/>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18"/>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18"/>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18"/>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18"/>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18"/>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18"/>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18"/>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18"/>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18"/>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18"/>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8"/>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8"/>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8"/>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18"/>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18"/>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18"/>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18"/>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18"/>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18"/>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18"/>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18"/>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18"/>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18"/>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18"/>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18"/>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18"/>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18"/>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18"/>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18"/>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18"/>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18"/>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18"/>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18"/>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18"/>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18"/>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18"/>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18"/>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18"/>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18"/>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18"/>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18"/>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18"/>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18"/>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18"/>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18"/>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18"/>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18"/>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18"/>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18"/>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18"/>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18"/>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18"/>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18"/>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18"/>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18"/>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18"/>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18"/>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18"/>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18"/>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18"/>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18"/>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18"/>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18"/>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18"/>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18"/>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18"/>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18"/>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18"/>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18"/>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18"/>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18"/>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18"/>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18"/>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18"/>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18"/>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18"/>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18"/>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18"/>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18"/>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18"/>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18"/>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18"/>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18"/>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18"/>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18"/>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18"/>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18"/>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18"/>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18"/>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18"/>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18"/>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18"/>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18"/>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18"/>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18"/>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18"/>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18"/>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18"/>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18"/>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18"/>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18"/>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18"/>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18"/>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18"/>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18"/>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18"/>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18"/>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18"/>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18"/>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18"/>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18"/>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18"/>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18"/>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18"/>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18"/>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18"/>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18"/>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18"/>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18"/>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18"/>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18"/>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18"/>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18"/>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18"/>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18"/>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18"/>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18"/>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18"/>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18"/>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18"/>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18"/>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18"/>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18"/>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18"/>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18"/>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18"/>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18"/>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18"/>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18"/>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18"/>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18"/>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18"/>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18"/>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18"/>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18"/>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18"/>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18"/>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18"/>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18"/>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18"/>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18"/>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18"/>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18"/>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18"/>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18"/>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18"/>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18"/>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18"/>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18"/>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18"/>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18"/>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18"/>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18"/>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18"/>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18"/>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18"/>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18"/>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18"/>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18"/>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18"/>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18"/>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18"/>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18"/>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18"/>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18"/>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18"/>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18"/>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18"/>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18"/>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18"/>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18"/>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18"/>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18"/>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18"/>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18"/>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18"/>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18"/>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18"/>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18"/>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18"/>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18"/>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18"/>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18"/>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18"/>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18"/>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18"/>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18"/>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18"/>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18"/>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18"/>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18"/>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18"/>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18"/>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18"/>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18"/>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18"/>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18"/>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18"/>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18"/>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18"/>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18"/>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18"/>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18"/>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18"/>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18"/>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18"/>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18"/>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18"/>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18"/>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18"/>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18"/>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18"/>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18"/>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18"/>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18"/>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18"/>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18"/>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1" name="Google Shape;5941;p18"/>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42" name="Google Shape;5942;p18"/>
          <p:cNvSpPr txBox="1">
            <a:spLocks noGrp="1"/>
          </p:cNvSpPr>
          <p:nvPr>
            <p:ph type="body" idx="1"/>
          </p:nvPr>
        </p:nvSpPr>
        <p:spPr>
          <a:xfrm>
            <a:off x="713225" y="1152475"/>
            <a:ext cx="7717800" cy="26850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6">
    <p:spTree>
      <p:nvGrpSpPr>
        <p:cNvPr id="1" name="Shape 5943"/>
        <p:cNvGrpSpPr/>
        <p:nvPr/>
      </p:nvGrpSpPr>
      <p:grpSpPr>
        <a:xfrm>
          <a:off x="0" y="0"/>
          <a:ext cx="0" cy="0"/>
          <a:chOff x="0" y="0"/>
          <a:chExt cx="0" cy="0"/>
        </a:xfrm>
      </p:grpSpPr>
      <p:grpSp>
        <p:nvGrpSpPr>
          <p:cNvPr id="5944" name="Google Shape;5944;p19"/>
          <p:cNvGrpSpPr/>
          <p:nvPr/>
        </p:nvGrpSpPr>
        <p:grpSpPr>
          <a:xfrm>
            <a:off x="404139" y="344005"/>
            <a:ext cx="8335709" cy="4455498"/>
            <a:chOff x="496775" y="1096100"/>
            <a:chExt cx="6654725" cy="3557000"/>
          </a:xfrm>
        </p:grpSpPr>
        <p:sp>
          <p:nvSpPr>
            <p:cNvPr id="5945" name="Google Shape;5945;p19"/>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9"/>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9"/>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9"/>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9"/>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9"/>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9"/>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9"/>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9"/>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9"/>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9"/>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9"/>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9"/>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9"/>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9"/>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9"/>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9"/>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9"/>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9"/>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9"/>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9"/>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9"/>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9"/>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9"/>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9"/>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9"/>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9"/>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9"/>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9"/>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9"/>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9"/>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9"/>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9"/>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9"/>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9"/>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9"/>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9"/>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9"/>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9"/>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9"/>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9"/>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9"/>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9"/>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9"/>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9"/>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9"/>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9"/>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9"/>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9"/>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9"/>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9"/>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9"/>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9"/>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9"/>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9"/>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9"/>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9"/>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9"/>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9"/>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9"/>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9"/>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9"/>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9"/>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9"/>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9"/>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9"/>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9"/>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9"/>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9"/>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9"/>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9"/>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9"/>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9"/>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9"/>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9"/>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9"/>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9"/>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9"/>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9"/>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9"/>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9"/>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9"/>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9"/>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9"/>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9"/>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9"/>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9"/>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9"/>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9"/>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9"/>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9"/>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9"/>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9"/>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9"/>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9"/>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9"/>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9"/>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9"/>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9"/>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9"/>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9"/>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9"/>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9"/>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9"/>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9"/>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9"/>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9"/>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9"/>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9"/>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9"/>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9"/>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9"/>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9"/>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9"/>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9"/>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9"/>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9"/>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9"/>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9"/>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9"/>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9"/>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9"/>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9"/>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9"/>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9"/>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9"/>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9"/>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9"/>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9"/>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9"/>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9"/>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9"/>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9"/>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9"/>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9"/>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9"/>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9"/>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9"/>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9"/>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9"/>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9"/>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9"/>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9"/>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9"/>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9"/>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9"/>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9"/>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9"/>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9"/>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9"/>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9"/>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9"/>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9"/>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9"/>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9"/>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9"/>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9"/>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9"/>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9"/>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9"/>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9"/>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9"/>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9"/>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9"/>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9"/>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9"/>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9"/>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9"/>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9"/>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9"/>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9"/>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9"/>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9"/>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9"/>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9"/>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9"/>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9"/>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9"/>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9"/>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9"/>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9"/>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9"/>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9"/>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9"/>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9"/>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9"/>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9"/>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9"/>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9"/>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9"/>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9"/>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9"/>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9"/>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9"/>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9"/>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9"/>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9"/>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9"/>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9"/>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9"/>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9"/>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9"/>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9"/>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9"/>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9"/>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9"/>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9"/>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9"/>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9"/>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9"/>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9"/>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9"/>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9"/>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9"/>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9"/>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9"/>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9"/>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9"/>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9"/>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9"/>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9"/>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9"/>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9"/>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9"/>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9"/>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9"/>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9"/>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9"/>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9"/>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9"/>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9"/>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9"/>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9"/>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9"/>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9"/>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9"/>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9"/>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9"/>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9"/>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9"/>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9"/>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9"/>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9"/>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9"/>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9"/>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9"/>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9"/>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9"/>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9"/>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9"/>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9"/>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9"/>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9"/>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9"/>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9"/>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9"/>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9"/>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9"/>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9"/>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9"/>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9"/>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9"/>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9"/>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9"/>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9"/>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9"/>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9"/>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9"/>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9"/>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9"/>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9"/>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9"/>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9"/>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9"/>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9"/>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9"/>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9"/>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9"/>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9"/>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9"/>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9"/>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9"/>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9"/>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9"/>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9"/>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9"/>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9"/>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9"/>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9"/>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9"/>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9"/>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9"/>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9"/>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9"/>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9"/>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9"/>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9"/>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9"/>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9"/>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9"/>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9"/>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9"/>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9"/>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9"/>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9"/>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9"/>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9"/>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9"/>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9"/>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9"/>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9"/>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19"/>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19"/>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19"/>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9"/>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9"/>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9"/>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9"/>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9"/>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9"/>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9"/>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9"/>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9"/>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9"/>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9"/>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9"/>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9"/>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9"/>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9"/>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9"/>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9"/>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19"/>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9"/>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9"/>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9"/>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9"/>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19"/>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19"/>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9"/>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9"/>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19"/>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19"/>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9"/>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9"/>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19"/>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9"/>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9"/>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19"/>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19"/>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19"/>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5" name="Google Shape;6425;p19"/>
          <p:cNvSpPr txBox="1">
            <a:spLocks noGrp="1"/>
          </p:cNvSpPr>
          <p:nvPr>
            <p:ph type="title"/>
          </p:nvPr>
        </p:nvSpPr>
        <p:spPr>
          <a:xfrm>
            <a:off x="3021900" y="558525"/>
            <a:ext cx="3100200" cy="129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26" name="Google Shape;6426;p19"/>
          <p:cNvSpPr txBox="1">
            <a:spLocks noGrp="1"/>
          </p:cNvSpPr>
          <p:nvPr>
            <p:ph type="subTitle" idx="1"/>
          </p:nvPr>
        </p:nvSpPr>
        <p:spPr>
          <a:xfrm>
            <a:off x="3518250" y="1762550"/>
            <a:ext cx="2107500" cy="840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6427" name="Google Shape;6427;p19"/>
          <p:cNvGrpSpPr/>
          <p:nvPr/>
        </p:nvGrpSpPr>
        <p:grpSpPr>
          <a:xfrm flipH="1">
            <a:off x="7010212" y="390670"/>
            <a:ext cx="1284445" cy="537271"/>
            <a:chOff x="902955" y="1361575"/>
            <a:chExt cx="4605396" cy="1796293"/>
          </a:xfrm>
        </p:grpSpPr>
        <p:sp>
          <p:nvSpPr>
            <p:cNvPr id="6428" name="Google Shape;6428;p19"/>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3" name="Google Shape;6433;p19"/>
          <p:cNvSpPr txBox="1"/>
          <p:nvPr/>
        </p:nvSpPr>
        <p:spPr>
          <a:xfrm>
            <a:off x="1762500" y="3512500"/>
            <a:ext cx="5619000" cy="5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CREDITS:</a:t>
            </a:r>
            <a:r>
              <a:rPr lang="en" sz="1100">
                <a:solidFill>
                  <a:schemeClr val="dk1"/>
                </a:solidFill>
                <a:latin typeface="Nunito"/>
                <a:ea typeface="Nunito"/>
                <a:cs typeface="Nunito"/>
                <a:sym typeface="Nunito"/>
              </a:rPr>
              <a:t> This presentation template was created by </a:t>
            </a:r>
            <a:r>
              <a:rPr lang="en" sz="1100" b="1" u="sng">
                <a:solidFill>
                  <a:schemeClr val="dk1"/>
                </a:solid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100">
                <a:solidFill>
                  <a:schemeClr val="dk1"/>
                </a:solidFill>
                <a:latin typeface="Nunito"/>
                <a:ea typeface="Nunito"/>
                <a:cs typeface="Nunito"/>
                <a:sym typeface="Nunito"/>
              </a:rPr>
              <a:t>, including icons by </a:t>
            </a:r>
            <a:r>
              <a:rPr lang="en" sz="1100" b="1" u="sng">
                <a:solidFill>
                  <a:schemeClr val="dk1"/>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100">
                <a:solidFill>
                  <a:schemeClr val="dk1"/>
                </a:solidFill>
                <a:latin typeface="Nunito"/>
                <a:ea typeface="Nunito"/>
                <a:cs typeface="Nunito"/>
                <a:sym typeface="Nunito"/>
              </a:rPr>
              <a:t>, infographics &amp; images by </a:t>
            </a:r>
            <a:r>
              <a:rPr lang="en" sz="1100" b="1" u="sng">
                <a:solidFill>
                  <a:schemeClr val="dk1"/>
                </a:solid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r>
              <a:rPr lang="en" sz="1100" u="sng">
                <a:solidFill>
                  <a:schemeClr val="dk1"/>
                </a:solidFill>
                <a:latin typeface="Nunito"/>
                <a:ea typeface="Nunito"/>
                <a:cs typeface="Nunito"/>
                <a:sym typeface="Nunito"/>
              </a:rPr>
              <a:t> </a:t>
            </a:r>
            <a:endParaRPr sz="1100" u="sng">
              <a:solidFill>
                <a:schemeClr val="dk1"/>
              </a:solidFill>
              <a:latin typeface="Nunito"/>
              <a:ea typeface="Nunito"/>
              <a:cs typeface="Nunito"/>
              <a:sym typeface="Nunito"/>
            </a:endParaRPr>
          </a:p>
        </p:txBody>
      </p:sp>
      <p:sp>
        <p:nvSpPr>
          <p:cNvPr id="6434" name="Google Shape;6434;p19"/>
          <p:cNvSpPr/>
          <p:nvPr/>
        </p:nvSpPr>
        <p:spPr>
          <a:xfrm rot="9900026">
            <a:off x="8405285" y="-284059"/>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rot="83577">
            <a:off x="8056307" y="256600"/>
            <a:ext cx="805373" cy="80543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rot="-136676">
            <a:off x="8256882" y="437371"/>
            <a:ext cx="396335" cy="376945"/>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rot="-2700000">
            <a:off x="-606720" y="1360581"/>
            <a:ext cx="1724565" cy="48610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8" name="Google Shape;6438;p19"/>
          <p:cNvGrpSpPr/>
          <p:nvPr/>
        </p:nvGrpSpPr>
        <p:grpSpPr>
          <a:xfrm>
            <a:off x="-518779" y="2492407"/>
            <a:ext cx="1299763" cy="1300302"/>
            <a:chOff x="-518779" y="2492407"/>
            <a:chExt cx="1299763" cy="1300302"/>
          </a:xfrm>
        </p:grpSpPr>
        <p:sp>
          <p:nvSpPr>
            <p:cNvPr id="6439" name="Google Shape;6439;p19"/>
            <p:cNvSpPr/>
            <p:nvPr/>
          </p:nvSpPr>
          <p:spPr>
            <a:xfrm rot="83420">
              <a:off x="-503412" y="2507617"/>
              <a:ext cx="1269185" cy="1269277"/>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40" name="Google Shape;6440;p19"/>
            <p:cNvGrpSpPr/>
            <p:nvPr/>
          </p:nvGrpSpPr>
          <p:grpSpPr>
            <a:xfrm rot="84227">
              <a:off x="-503444" y="2510546"/>
              <a:ext cx="1239774" cy="1267167"/>
              <a:chOff x="6039144" y="3610556"/>
              <a:chExt cx="3659292" cy="3740144"/>
            </a:xfrm>
          </p:grpSpPr>
          <p:sp>
            <p:nvSpPr>
              <p:cNvPr id="6441" name="Google Shape;6441;p19"/>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52" name="Google Shape;6652;p19"/>
          <p:cNvGrpSpPr/>
          <p:nvPr/>
        </p:nvGrpSpPr>
        <p:grpSpPr>
          <a:xfrm>
            <a:off x="24566" y="2009981"/>
            <a:ext cx="1005281" cy="1245552"/>
            <a:chOff x="24566" y="2009981"/>
            <a:chExt cx="1005281" cy="1245552"/>
          </a:xfrm>
        </p:grpSpPr>
        <p:sp>
          <p:nvSpPr>
            <p:cNvPr id="6653" name="Google Shape;6653;p19"/>
            <p:cNvSpPr/>
            <p:nvPr/>
          </p:nvSpPr>
          <p:spPr>
            <a:xfrm rot="-1214796">
              <a:off x="190493" y="2093164"/>
              <a:ext cx="673426" cy="107918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19"/>
            <p:cNvSpPr/>
            <p:nvPr/>
          </p:nvSpPr>
          <p:spPr>
            <a:xfrm rot="-204136">
              <a:off x="301733" y="2444223"/>
              <a:ext cx="422176" cy="355644"/>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6655"/>
        <p:cNvGrpSpPr/>
        <p:nvPr/>
      </p:nvGrpSpPr>
      <p:grpSpPr>
        <a:xfrm>
          <a:off x="0" y="0"/>
          <a:ext cx="0" cy="0"/>
          <a:chOff x="0" y="0"/>
          <a:chExt cx="0" cy="0"/>
        </a:xfrm>
      </p:grpSpPr>
      <p:grpSp>
        <p:nvGrpSpPr>
          <p:cNvPr id="6656" name="Google Shape;6656;p20"/>
          <p:cNvGrpSpPr/>
          <p:nvPr/>
        </p:nvGrpSpPr>
        <p:grpSpPr>
          <a:xfrm>
            <a:off x="404139" y="344005"/>
            <a:ext cx="8335709" cy="4455498"/>
            <a:chOff x="496775" y="1096100"/>
            <a:chExt cx="6654725" cy="3557000"/>
          </a:xfrm>
        </p:grpSpPr>
        <p:sp>
          <p:nvSpPr>
            <p:cNvPr id="6657" name="Google Shape;6657;p20"/>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20"/>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20"/>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20"/>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20"/>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20"/>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20"/>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20"/>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20"/>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20"/>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20"/>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20"/>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20"/>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20"/>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20"/>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20"/>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20"/>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20"/>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20"/>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20"/>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20"/>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20"/>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20"/>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20"/>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20"/>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20"/>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20"/>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20"/>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0"/>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0"/>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20"/>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20"/>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0"/>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0"/>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0"/>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0"/>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0"/>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0"/>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0"/>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0"/>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0"/>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0"/>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0"/>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0"/>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0"/>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0"/>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0"/>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0"/>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0"/>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0"/>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0"/>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0"/>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0"/>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0"/>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0"/>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0"/>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0"/>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0"/>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0"/>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0"/>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0"/>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0"/>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0"/>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0"/>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0"/>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0"/>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0"/>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0"/>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0"/>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0"/>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0"/>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0"/>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0"/>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0"/>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0"/>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0"/>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0"/>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0"/>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0"/>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0"/>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0"/>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0"/>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0"/>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0"/>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0"/>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0"/>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0"/>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0"/>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0"/>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0"/>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0"/>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0"/>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0"/>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0"/>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0"/>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0"/>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0"/>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0"/>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0"/>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0"/>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0"/>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7" name="Google Shape;7137;p20"/>
          <p:cNvSpPr/>
          <p:nvPr/>
        </p:nvSpPr>
        <p:spPr>
          <a:xfrm rot="9308346">
            <a:off x="-247580" y="-467310"/>
            <a:ext cx="1980544" cy="17343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0"/>
          <p:cNvSpPr/>
          <p:nvPr/>
        </p:nvSpPr>
        <p:spPr>
          <a:xfrm rot="-1082566" flipH="1">
            <a:off x="7292749" y="-78957"/>
            <a:ext cx="1799957" cy="6009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0"/>
          <p:cNvSpPr/>
          <p:nvPr/>
        </p:nvSpPr>
        <p:spPr>
          <a:xfrm rot="-7200052">
            <a:off x="-197728" y="4035588"/>
            <a:ext cx="1393392" cy="12202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0"/>
          <p:cNvSpPr/>
          <p:nvPr/>
        </p:nvSpPr>
        <p:spPr>
          <a:xfrm rot="7788475" flipH="1">
            <a:off x="-100938" y="4212294"/>
            <a:ext cx="1424657" cy="40156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0"/>
          <p:cNvSpPr/>
          <p:nvPr/>
        </p:nvSpPr>
        <p:spPr>
          <a:xfrm rot="-602107">
            <a:off x="7483600" y="202284"/>
            <a:ext cx="364091" cy="31223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2" name="Google Shape;7142;p20"/>
          <p:cNvGrpSpPr/>
          <p:nvPr/>
        </p:nvGrpSpPr>
        <p:grpSpPr>
          <a:xfrm>
            <a:off x="-308821" y="20482"/>
            <a:ext cx="1170011" cy="771955"/>
            <a:chOff x="-308821" y="20482"/>
            <a:chExt cx="1170011" cy="771955"/>
          </a:xfrm>
        </p:grpSpPr>
        <p:sp>
          <p:nvSpPr>
            <p:cNvPr id="7143" name="Google Shape;7143;p20"/>
            <p:cNvSpPr/>
            <p:nvPr/>
          </p:nvSpPr>
          <p:spPr>
            <a:xfrm rot="-1197451">
              <a:off x="-269011" y="193811"/>
              <a:ext cx="1090392" cy="425297"/>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0"/>
            <p:cNvSpPr/>
            <p:nvPr/>
          </p:nvSpPr>
          <p:spPr>
            <a:xfrm rot="-1197451">
              <a:off x="-263782" y="196638"/>
              <a:ext cx="1079945" cy="41962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5" name="Google Shape;7145;p20"/>
          <p:cNvSpPr/>
          <p:nvPr/>
        </p:nvSpPr>
        <p:spPr>
          <a:xfrm rot="2043096" flipH="1">
            <a:off x="8154732" y="1427689"/>
            <a:ext cx="1612123" cy="454437"/>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6" name="Google Shape;7146;p20"/>
          <p:cNvGrpSpPr/>
          <p:nvPr/>
        </p:nvGrpSpPr>
        <p:grpSpPr>
          <a:xfrm>
            <a:off x="6587516" y="3331639"/>
            <a:ext cx="2325410" cy="1594410"/>
            <a:chOff x="7314000" y="2630975"/>
            <a:chExt cx="2784922" cy="1909474"/>
          </a:xfrm>
        </p:grpSpPr>
        <p:sp>
          <p:nvSpPr>
            <p:cNvPr id="7147" name="Google Shape;7147;p20"/>
            <p:cNvSpPr/>
            <p:nvPr/>
          </p:nvSpPr>
          <p:spPr>
            <a:xfrm>
              <a:off x="7316937" y="4379296"/>
              <a:ext cx="1394571" cy="161152"/>
            </a:xfrm>
            <a:custGeom>
              <a:avLst/>
              <a:gdLst/>
              <a:ahLst/>
              <a:cxnLst/>
              <a:rect l="l" t="t" r="r" b="b"/>
              <a:pathLst>
                <a:path w="23270" h="2689" extrusionOk="0">
                  <a:moveTo>
                    <a:pt x="11635" y="0"/>
                  </a:moveTo>
                  <a:cubicBezTo>
                    <a:pt x="5208" y="0"/>
                    <a:pt x="0" y="602"/>
                    <a:pt x="0" y="1343"/>
                  </a:cubicBezTo>
                  <a:cubicBezTo>
                    <a:pt x="0" y="2086"/>
                    <a:pt x="5208" y="2688"/>
                    <a:pt x="11635" y="2688"/>
                  </a:cubicBezTo>
                  <a:cubicBezTo>
                    <a:pt x="18062" y="2688"/>
                    <a:pt x="23270" y="2086"/>
                    <a:pt x="23270" y="1343"/>
                  </a:cubicBezTo>
                  <a:cubicBezTo>
                    <a:pt x="23270" y="602"/>
                    <a:pt x="18062" y="0"/>
                    <a:pt x="116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0"/>
            <p:cNvSpPr/>
            <p:nvPr/>
          </p:nvSpPr>
          <p:spPr>
            <a:xfrm>
              <a:off x="8769026" y="4380675"/>
              <a:ext cx="994958" cy="138199"/>
            </a:xfrm>
            <a:custGeom>
              <a:avLst/>
              <a:gdLst/>
              <a:ahLst/>
              <a:cxnLst/>
              <a:rect l="l" t="t" r="r" b="b"/>
              <a:pathLst>
                <a:path w="16602" h="2306" extrusionOk="0">
                  <a:moveTo>
                    <a:pt x="8301" y="0"/>
                  </a:moveTo>
                  <a:cubicBezTo>
                    <a:pt x="6100" y="0"/>
                    <a:pt x="3989" y="122"/>
                    <a:pt x="2432" y="337"/>
                  </a:cubicBezTo>
                  <a:cubicBezTo>
                    <a:pt x="875" y="553"/>
                    <a:pt x="0" y="847"/>
                    <a:pt x="0" y="1153"/>
                  </a:cubicBezTo>
                  <a:cubicBezTo>
                    <a:pt x="0" y="1458"/>
                    <a:pt x="875" y="1750"/>
                    <a:pt x="2432" y="1967"/>
                  </a:cubicBezTo>
                  <a:cubicBezTo>
                    <a:pt x="3989" y="2183"/>
                    <a:pt x="6100" y="2305"/>
                    <a:pt x="8301" y="2305"/>
                  </a:cubicBezTo>
                  <a:cubicBezTo>
                    <a:pt x="10503" y="2305"/>
                    <a:pt x="12614" y="2183"/>
                    <a:pt x="14170" y="1967"/>
                  </a:cubicBezTo>
                  <a:cubicBezTo>
                    <a:pt x="15727" y="1750"/>
                    <a:pt x="16601" y="1458"/>
                    <a:pt x="16601" y="1153"/>
                  </a:cubicBezTo>
                  <a:cubicBezTo>
                    <a:pt x="16601" y="847"/>
                    <a:pt x="15727" y="553"/>
                    <a:pt x="14170" y="337"/>
                  </a:cubicBezTo>
                  <a:cubicBezTo>
                    <a:pt x="12614" y="122"/>
                    <a:pt x="10503" y="0"/>
                    <a:pt x="8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0"/>
            <p:cNvSpPr/>
            <p:nvPr/>
          </p:nvSpPr>
          <p:spPr>
            <a:xfrm>
              <a:off x="8145041" y="3430373"/>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0"/>
            <p:cNvSpPr/>
            <p:nvPr/>
          </p:nvSpPr>
          <p:spPr>
            <a:xfrm>
              <a:off x="7442668" y="3100102"/>
              <a:ext cx="1185715" cy="1355856"/>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0"/>
            <p:cNvSpPr/>
            <p:nvPr/>
          </p:nvSpPr>
          <p:spPr>
            <a:xfrm>
              <a:off x="8116395" y="3198387"/>
              <a:ext cx="426282" cy="74553"/>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0"/>
            <p:cNvSpPr/>
            <p:nvPr/>
          </p:nvSpPr>
          <p:spPr>
            <a:xfrm>
              <a:off x="7878775" y="3367927"/>
              <a:ext cx="683022" cy="810853"/>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0"/>
            <p:cNvSpPr/>
            <p:nvPr/>
          </p:nvSpPr>
          <p:spPr>
            <a:xfrm>
              <a:off x="7443627" y="3592243"/>
              <a:ext cx="1245046" cy="877255"/>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0"/>
            <p:cNvSpPr/>
            <p:nvPr/>
          </p:nvSpPr>
          <p:spPr>
            <a:xfrm>
              <a:off x="7443747" y="4393020"/>
              <a:ext cx="847170" cy="76471"/>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0"/>
            <p:cNvSpPr/>
            <p:nvPr/>
          </p:nvSpPr>
          <p:spPr>
            <a:xfrm>
              <a:off x="8497126" y="4385709"/>
              <a:ext cx="91453"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0"/>
            <p:cNvSpPr/>
            <p:nvPr/>
          </p:nvSpPr>
          <p:spPr>
            <a:xfrm>
              <a:off x="9045840" y="3219362"/>
              <a:ext cx="5214" cy="1978"/>
            </a:xfrm>
            <a:custGeom>
              <a:avLst/>
              <a:gdLst/>
              <a:ahLst/>
              <a:cxnLst/>
              <a:rect l="l" t="t" r="r" b="b"/>
              <a:pathLst>
                <a:path w="87" h="33" extrusionOk="0">
                  <a:moveTo>
                    <a:pt x="86" y="0"/>
                  </a:moveTo>
                  <a:lnTo>
                    <a:pt x="0" y="32"/>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0"/>
            <p:cNvSpPr/>
            <p:nvPr/>
          </p:nvSpPr>
          <p:spPr>
            <a:xfrm>
              <a:off x="9871187" y="4235825"/>
              <a:ext cx="2637" cy="959"/>
            </a:xfrm>
            <a:custGeom>
              <a:avLst/>
              <a:gdLst/>
              <a:ahLst/>
              <a:cxnLst/>
              <a:rect l="l" t="t" r="r" b="b"/>
              <a:pathLst>
                <a:path w="44" h="16" extrusionOk="0">
                  <a:moveTo>
                    <a:pt x="1" y="16"/>
                  </a:moveTo>
                  <a:lnTo>
                    <a:pt x="44" y="0"/>
                  </a:lnTo>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0"/>
            <p:cNvSpPr/>
            <p:nvPr/>
          </p:nvSpPr>
          <p:spPr>
            <a:xfrm>
              <a:off x="7314000" y="3222778"/>
              <a:ext cx="365873" cy="371566"/>
            </a:xfrm>
            <a:custGeom>
              <a:avLst/>
              <a:gdLst/>
              <a:ahLst/>
              <a:cxnLst/>
              <a:rect l="l" t="t" r="r" b="b"/>
              <a:pathLst>
                <a:path w="6105" h="6200" extrusionOk="0">
                  <a:moveTo>
                    <a:pt x="2098" y="1"/>
                  </a:moveTo>
                  <a:cubicBezTo>
                    <a:pt x="2057" y="1"/>
                    <a:pt x="2016" y="9"/>
                    <a:pt x="1977" y="25"/>
                  </a:cubicBezTo>
                  <a:cubicBezTo>
                    <a:pt x="1873" y="68"/>
                    <a:pt x="1804" y="166"/>
                    <a:pt x="1791" y="276"/>
                  </a:cubicBezTo>
                  <a:lnTo>
                    <a:pt x="1635" y="1754"/>
                  </a:lnTo>
                  <a:cubicBezTo>
                    <a:pt x="1617" y="1930"/>
                    <a:pt x="1521" y="2088"/>
                    <a:pt x="1377" y="2187"/>
                  </a:cubicBezTo>
                  <a:lnTo>
                    <a:pt x="144" y="3023"/>
                  </a:lnTo>
                  <a:cubicBezTo>
                    <a:pt x="51" y="3086"/>
                    <a:pt x="0" y="3193"/>
                    <a:pt x="9" y="3305"/>
                  </a:cubicBezTo>
                  <a:cubicBezTo>
                    <a:pt x="19" y="3416"/>
                    <a:pt x="88" y="3515"/>
                    <a:pt x="191" y="3559"/>
                  </a:cubicBezTo>
                  <a:lnTo>
                    <a:pt x="1550" y="4167"/>
                  </a:lnTo>
                  <a:cubicBezTo>
                    <a:pt x="1711" y="4238"/>
                    <a:pt x="1832" y="4378"/>
                    <a:pt x="1880" y="4547"/>
                  </a:cubicBezTo>
                  <a:lnTo>
                    <a:pt x="2296" y="5976"/>
                  </a:lnTo>
                  <a:cubicBezTo>
                    <a:pt x="2329" y="6083"/>
                    <a:pt x="2415" y="6167"/>
                    <a:pt x="2523" y="6191"/>
                  </a:cubicBezTo>
                  <a:cubicBezTo>
                    <a:pt x="2547" y="6197"/>
                    <a:pt x="2570" y="6199"/>
                    <a:pt x="2594" y="6199"/>
                  </a:cubicBezTo>
                  <a:cubicBezTo>
                    <a:pt x="2679" y="6199"/>
                    <a:pt x="2762" y="6163"/>
                    <a:pt x="2822" y="6098"/>
                  </a:cubicBezTo>
                  <a:lnTo>
                    <a:pt x="3819" y="4993"/>
                  </a:lnTo>
                  <a:cubicBezTo>
                    <a:pt x="3933" y="4867"/>
                    <a:pt x="4094" y="4796"/>
                    <a:pt x="4262" y="4796"/>
                  </a:cubicBezTo>
                  <a:cubicBezTo>
                    <a:pt x="4268" y="4796"/>
                    <a:pt x="4275" y="4796"/>
                    <a:pt x="4281" y="4796"/>
                  </a:cubicBezTo>
                  <a:lnTo>
                    <a:pt x="5771" y="4842"/>
                  </a:lnTo>
                  <a:cubicBezTo>
                    <a:pt x="5775" y="4842"/>
                    <a:pt x="5779" y="4842"/>
                    <a:pt x="5783" y="4842"/>
                  </a:cubicBezTo>
                  <a:cubicBezTo>
                    <a:pt x="5890" y="4842"/>
                    <a:pt x="5989" y="4787"/>
                    <a:pt x="6044" y="4693"/>
                  </a:cubicBezTo>
                  <a:cubicBezTo>
                    <a:pt x="6105" y="4598"/>
                    <a:pt x="6105" y="4478"/>
                    <a:pt x="6049" y="4382"/>
                  </a:cubicBezTo>
                  <a:lnTo>
                    <a:pt x="5266" y="3021"/>
                  </a:lnTo>
                  <a:cubicBezTo>
                    <a:pt x="5203" y="2912"/>
                    <a:pt x="5190" y="2783"/>
                    <a:pt x="5233" y="2664"/>
                  </a:cubicBezTo>
                  <a:lnTo>
                    <a:pt x="5765" y="1188"/>
                  </a:lnTo>
                  <a:cubicBezTo>
                    <a:pt x="5803" y="1085"/>
                    <a:pt x="5782" y="966"/>
                    <a:pt x="5707" y="882"/>
                  </a:cubicBezTo>
                  <a:cubicBezTo>
                    <a:pt x="5649" y="814"/>
                    <a:pt x="5564" y="777"/>
                    <a:pt x="5476" y="777"/>
                  </a:cubicBezTo>
                  <a:cubicBezTo>
                    <a:pt x="5455" y="777"/>
                    <a:pt x="5433" y="779"/>
                    <a:pt x="5412" y="784"/>
                  </a:cubicBezTo>
                  <a:lnTo>
                    <a:pt x="3877" y="1108"/>
                  </a:lnTo>
                  <a:cubicBezTo>
                    <a:pt x="3847" y="1114"/>
                    <a:pt x="3817" y="1117"/>
                    <a:pt x="3788" y="1117"/>
                  </a:cubicBezTo>
                  <a:cubicBezTo>
                    <a:pt x="3694" y="1117"/>
                    <a:pt x="3602" y="1086"/>
                    <a:pt x="3527" y="1027"/>
                  </a:cubicBezTo>
                  <a:lnTo>
                    <a:pt x="2287" y="65"/>
                  </a:lnTo>
                  <a:cubicBezTo>
                    <a:pt x="2233" y="23"/>
                    <a:pt x="2166" y="1"/>
                    <a:pt x="20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0"/>
            <p:cNvSpPr/>
            <p:nvPr/>
          </p:nvSpPr>
          <p:spPr>
            <a:xfrm>
              <a:off x="9588560" y="2630975"/>
              <a:ext cx="372285" cy="367131"/>
            </a:xfrm>
            <a:custGeom>
              <a:avLst/>
              <a:gdLst/>
              <a:ahLst/>
              <a:cxnLst/>
              <a:rect l="l" t="t" r="r" b="b"/>
              <a:pathLst>
                <a:path w="6212" h="6126" extrusionOk="0">
                  <a:moveTo>
                    <a:pt x="1802" y="1"/>
                  </a:moveTo>
                  <a:cubicBezTo>
                    <a:pt x="1751" y="1"/>
                    <a:pt x="1700" y="14"/>
                    <a:pt x="1655" y="39"/>
                  </a:cubicBezTo>
                  <a:cubicBezTo>
                    <a:pt x="1557" y="93"/>
                    <a:pt x="1495" y="196"/>
                    <a:pt x="1495" y="308"/>
                  </a:cubicBezTo>
                  <a:lnTo>
                    <a:pt x="1485" y="1796"/>
                  </a:lnTo>
                  <a:cubicBezTo>
                    <a:pt x="1484" y="1973"/>
                    <a:pt x="1405" y="2139"/>
                    <a:pt x="1270" y="2252"/>
                  </a:cubicBezTo>
                  <a:lnTo>
                    <a:pt x="128" y="3207"/>
                  </a:lnTo>
                  <a:cubicBezTo>
                    <a:pt x="42" y="3279"/>
                    <a:pt x="0" y="3392"/>
                    <a:pt x="22" y="3501"/>
                  </a:cubicBezTo>
                  <a:cubicBezTo>
                    <a:pt x="43" y="3610"/>
                    <a:pt x="122" y="3700"/>
                    <a:pt x="228" y="3736"/>
                  </a:cubicBezTo>
                  <a:lnTo>
                    <a:pt x="1642" y="4205"/>
                  </a:lnTo>
                  <a:cubicBezTo>
                    <a:pt x="1808" y="4261"/>
                    <a:pt x="1941" y="4387"/>
                    <a:pt x="2007" y="4549"/>
                  </a:cubicBezTo>
                  <a:lnTo>
                    <a:pt x="2563" y="5931"/>
                  </a:lnTo>
                  <a:cubicBezTo>
                    <a:pt x="2604" y="6035"/>
                    <a:pt x="2700" y="6108"/>
                    <a:pt x="2810" y="6123"/>
                  </a:cubicBezTo>
                  <a:cubicBezTo>
                    <a:pt x="2823" y="6124"/>
                    <a:pt x="2836" y="6125"/>
                    <a:pt x="2849" y="6125"/>
                  </a:cubicBezTo>
                  <a:cubicBezTo>
                    <a:pt x="2947" y="6125"/>
                    <a:pt x="3038" y="6078"/>
                    <a:pt x="3097" y="5999"/>
                  </a:cubicBezTo>
                  <a:lnTo>
                    <a:pt x="4027" y="4736"/>
                  </a:lnTo>
                  <a:cubicBezTo>
                    <a:pt x="4100" y="4636"/>
                    <a:pt x="4215" y="4573"/>
                    <a:pt x="4341" y="4564"/>
                  </a:cubicBezTo>
                  <a:lnTo>
                    <a:pt x="5907" y="4458"/>
                  </a:lnTo>
                  <a:cubicBezTo>
                    <a:pt x="6018" y="4451"/>
                    <a:pt x="6116" y="4382"/>
                    <a:pt x="6165" y="4282"/>
                  </a:cubicBezTo>
                  <a:cubicBezTo>
                    <a:pt x="6212" y="4180"/>
                    <a:pt x="6200" y="4063"/>
                    <a:pt x="6136" y="3971"/>
                  </a:cubicBezTo>
                  <a:lnTo>
                    <a:pt x="5220" y="2695"/>
                  </a:lnTo>
                  <a:cubicBezTo>
                    <a:pt x="5148" y="2593"/>
                    <a:pt x="5124" y="2466"/>
                    <a:pt x="5154" y="2344"/>
                  </a:cubicBezTo>
                  <a:lnTo>
                    <a:pt x="5538" y="823"/>
                  </a:lnTo>
                  <a:cubicBezTo>
                    <a:pt x="5564" y="715"/>
                    <a:pt x="5531" y="599"/>
                    <a:pt x="5449" y="523"/>
                  </a:cubicBezTo>
                  <a:cubicBezTo>
                    <a:pt x="5391" y="468"/>
                    <a:pt x="5315" y="438"/>
                    <a:pt x="5238" y="438"/>
                  </a:cubicBezTo>
                  <a:cubicBezTo>
                    <a:pt x="5207" y="438"/>
                    <a:pt x="5176" y="443"/>
                    <a:pt x="5145" y="453"/>
                  </a:cubicBezTo>
                  <a:lnTo>
                    <a:pt x="3726" y="903"/>
                  </a:lnTo>
                  <a:cubicBezTo>
                    <a:pt x="3667" y="922"/>
                    <a:pt x="3606" y="931"/>
                    <a:pt x="3545" y="931"/>
                  </a:cubicBezTo>
                  <a:cubicBezTo>
                    <a:pt x="3434" y="931"/>
                    <a:pt x="3324" y="900"/>
                    <a:pt x="3227" y="840"/>
                  </a:cubicBezTo>
                  <a:lnTo>
                    <a:pt x="1966" y="47"/>
                  </a:lnTo>
                  <a:cubicBezTo>
                    <a:pt x="1916" y="16"/>
                    <a:pt x="1859" y="1"/>
                    <a:pt x="1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0"/>
            <p:cNvSpPr/>
            <p:nvPr/>
          </p:nvSpPr>
          <p:spPr>
            <a:xfrm>
              <a:off x="9817850" y="3170340"/>
              <a:ext cx="281072" cy="284787"/>
            </a:xfrm>
            <a:custGeom>
              <a:avLst/>
              <a:gdLst/>
              <a:ahLst/>
              <a:cxnLst/>
              <a:rect l="l" t="t" r="r" b="b"/>
              <a:pathLst>
                <a:path w="4690" h="4752" extrusionOk="0">
                  <a:moveTo>
                    <a:pt x="2683" y="1"/>
                  </a:moveTo>
                  <a:cubicBezTo>
                    <a:pt x="2615" y="1"/>
                    <a:pt x="2550" y="29"/>
                    <a:pt x="2503" y="82"/>
                  </a:cubicBezTo>
                  <a:lnTo>
                    <a:pt x="1747" y="937"/>
                  </a:lnTo>
                  <a:cubicBezTo>
                    <a:pt x="1660" y="1035"/>
                    <a:pt x="1535" y="1092"/>
                    <a:pt x="1404" y="1092"/>
                  </a:cubicBezTo>
                  <a:cubicBezTo>
                    <a:pt x="1400" y="1092"/>
                    <a:pt x="1397" y="1092"/>
                    <a:pt x="1394" y="1092"/>
                  </a:cubicBezTo>
                  <a:lnTo>
                    <a:pt x="253" y="1066"/>
                  </a:lnTo>
                  <a:cubicBezTo>
                    <a:pt x="251" y="1066"/>
                    <a:pt x="250" y="1066"/>
                    <a:pt x="249" y="1066"/>
                  </a:cubicBezTo>
                  <a:cubicBezTo>
                    <a:pt x="164" y="1066"/>
                    <a:pt x="86" y="1111"/>
                    <a:pt x="43" y="1184"/>
                  </a:cubicBezTo>
                  <a:cubicBezTo>
                    <a:pt x="0" y="1259"/>
                    <a:pt x="0" y="1350"/>
                    <a:pt x="43" y="1423"/>
                  </a:cubicBezTo>
                  <a:lnTo>
                    <a:pt x="624" y="2407"/>
                  </a:lnTo>
                  <a:cubicBezTo>
                    <a:pt x="691" y="2524"/>
                    <a:pt x="706" y="2663"/>
                    <a:pt x="661" y="2791"/>
                  </a:cubicBezTo>
                  <a:lnTo>
                    <a:pt x="286" y="3869"/>
                  </a:lnTo>
                  <a:cubicBezTo>
                    <a:pt x="257" y="3951"/>
                    <a:pt x="274" y="4040"/>
                    <a:pt x="332" y="4104"/>
                  </a:cubicBezTo>
                  <a:cubicBezTo>
                    <a:pt x="377" y="4155"/>
                    <a:pt x="441" y="4183"/>
                    <a:pt x="507" y="4183"/>
                  </a:cubicBezTo>
                  <a:cubicBezTo>
                    <a:pt x="524" y="4183"/>
                    <a:pt x="542" y="4181"/>
                    <a:pt x="560" y="4177"/>
                  </a:cubicBezTo>
                  <a:lnTo>
                    <a:pt x="1735" y="3916"/>
                  </a:lnTo>
                  <a:cubicBezTo>
                    <a:pt x="1758" y="3912"/>
                    <a:pt x="1781" y="3909"/>
                    <a:pt x="1804" y="3909"/>
                  </a:cubicBezTo>
                  <a:cubicBezTo>
                    <a:pt x="1874" y="3909"/>
                    <a:pt x="1943" y="3932"/>
                    <a:pt x="2002" y="3975"/>
                  </a:cubicBezTo>
                  <a:lnTo>
                    <a:pt x="2961" y="4703"/>
                  </a:lnTo>
                  <a:cubicBezTo>
                    <a:pt x="3002" y="4735"/>
                    <a:pt x="3053" y="4751"/>
                    <a:pt x="3104" y="4751"/>
                  </a:cubicBezTo>
                  <a:cubicBezTo>
                    <a:pt x="3136" y="4751"/>
                    <a:pt x="3168" y="4745"/>
                    <a:pt x="3199" y="4732"/>
                  </a:cubicBezTo>
                  <a:cubicBezTo>
                    <a:pt x="3276" y="4698"/>
                    <a:pt x="3329" y="4625"/>
                    <a:pt x="3339" y="4539"/>
                  </a:cubicBezTo>
                  <a:lnTo>
                    <a:pt x="3454" y="3339"/>
                  </a:lnTo>
                  <a:cubicBezTo>
                    <a:pt x="3463" y="3244"/>
                    <a:pt x="3513" y="3158"/>
                    <a:pt x="3592" y="3102"/>
                  </a:cubicBezTo>
                  <a:lnTo>
                    <a:pt x="4581" y="2415"/>
                  </a:lnTo>
                  <a:cubicBezTo>
                    <a:pt x="4651" y="2368"/>
                    <a:pt x="4690" y="2285"/>
                    <a:pt x="4681" y="2199"/>
                  </a:cubicBezTo>
                  <a:cubicBezTo>
                    <a:pt x="4672" y="2113"/>
                    <a:pt x="4618" y="2040"/>
                    <a:pt x="4539" y="2005"/>
                  </a:cubicBezTo>
                  <a:lnTo>
                    <a:pt x="3493" y="1551"/>
                  </a:lnTo>
                  <a:cubicBezTo>
                    <a:pt x="3369" y="1497"/>
                    <a:pt x="3276" y="1392"/>
                    <a:pt x="3236" y="1263"/>
                  </a:cubicBezTo>
                  <a:lnTo>
                    <a:pt x="2906" y="169"/>
                  </a:lnTo>
                  <a:cubicBezTo>
                    <a:pt x="2882" y="87"/>
                    <a:pt x="2815" y="24"/>
                    <a:pt x="2731" y="6"/>
                  </a:cubicBezTo>
                  <a:cubicBezTo>
                    <a:pt x="2715" y="2"/>
                    <a:pt x="2699" y="1"/>
                    <a:pt x="2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0"/>
            <p:cNvSpPr/>
            <p:nvPr/>
          </p:nvSpPr>
          <p:spPr>
            <a:xfrm>
              <a:off x="7564325" y="3694003"/>
              <a:ext cx="281192" cy="284727"/>
            </a:xfrm>
            <a:custGeom>
              <a:avLst/>
              <a:gdLst/>
              <a:ahLst/>
              <a:cxnLst/>
              <a:rect l="l" t="t" r="r" b="b"/>
              <a:pathLst>
                <a:path w="4692" h="4751" extrusionOk="0">
                  <a:moveTo>
                    <a:pt x="2683" y="0"/>
                  </a:moveTo>
                  <a:cubicBezTo>
                    <a:pt x="2615" y="0"/>
                    <a:pt x="2550" y="29"/>
                    <a:pt x="2504" y="81"/>
                  </a:cubicBezTo>
                  <a:lnTo>
                    <a:pt x="1748" y="937"/>
                  </a:lnTo>
                  <a:cubicBezTo>
                    <a:pt x="1660" y="1035"/>
                    <a:pt x="1535" y="1092"/>
                    <a:pt x="1404" y="1092"/>
                  </a:cubicBezTo>
                  <a:cubicBezTo>
                    <a:pt x="1401" y="1092"/>
                    <a:pt x="1397" y="1092"/>
                    <a:pt x="1394" y="1092"/>
                  </a:cubicBezTo>
                  <a:lnTo>
                    <a:pt x="253" y="1066"/>
                  </a:lnTo>
                  <a:cubicBezTo>
                    <a:pt x="252" y="1066"/>
                    <a:pt x="250" y="1066"/>
                    <a:pt x="249" y="1066"/>
                  </a:cubicBezTo>
                  <a:cubicBezTo>
                    <a:pt x="165" y="1066"/>
                    <a:pt x="86" y="1109"/>
                    <a:pt x="44" y="1184"/>
                  </a:cubicBezTo>
                  <a:cubicBezTo>
                    <a:pt x="1" y="1258"/>
                    <a:pt x="1" y="1350"/>
                    <a:pt x="44" y="1423"/>
                  </a:cubicBezTo>
                  <a:lnTo>
                    <a:pt x="624" y="2407"/>
                  </a:lnTo>
                  <a:cubicBezTo>
                    <a:pt x="692" y="2524"/>
                    <a:pt x="706" y="2663"/>
                    <a:pt x="662" y="2791"/>
                  </a:cubicBezTo>
                  <a:lnTo>
                    <a:pt x="286" y="3869"/>
                  </a:lnTo>
                  <a:cubicBezTo>
                    <a:pt x="257" y="3950"/>
                    <a:pt x="275" y="4039"/>
                    <a:pt x="332" y="4104"/>
                  </a:cubicBezTo>
                  <a:cubicBezTo>
                    <a:pt x="377" y="4155"/>
                    <a:pt x="441" y="4183"/>
                    <a:pt x="507" y="4183"/>
                  </a:cubicBezTo>
                  <a:cubicBezTo>
                    <a:pt x="525" y="4183"/>
                    <a:pt x="542" y="4181"/>
                    <a:pt x="560" y="4177"/>
                  </a:cubicBezTo>
                  <a:lnTo>
                    <a:pt x="1735" y="3916"/>
                  </a:lnTo>
                  <a:cubicBezTo>
                    <a:pt x="1759" y="3911"/>
                    <a:pt x="1782" y="3909"/>
                    <a:pt x="1805" y="3909"/>
                  </a:cubicBezTo>
                  <a:cubicBezTo>
                    <a:pt x="1877" y="3909"/>
                    <a:pt x="1946" y="3932"/>
                    <a:pt x="2004" y="3975"/>
                  </a:cubicBezTo>
                  <a:lnTo>
                    <a:pt x="2963" y="4703"/>
                  </a:lnTo>
                  <a:cubicBezTo>
                    <a:pt x="3005" y="4735"/>
                    <a:pt x="3055" y="4751"/>
                    <a:pt x="3106" y="4751"/>
                  </a:cubicBezTo>
                  <a:cubicBezTo>
                    <a:pt x="3138" y="4751"/>
                    <a:pt x="3170" y="4744"/>
                    <a:pt x="3201" y="4732"/>
                  </a:cubicBezTo>
                  <a:cubicBezTo>
                    <a:pt x="3278" y="4697"/>
                    <a:pt x="3332" y="4624"/>
                    <a:pt x="3341" y="4538"/>
                  </a:cubicBezTo>
                  <a:lnTo>
                    <a:pt x="3456" y="3338"/>
                  </a:lnTo>
                  <a:cubicBezTo>
                    <a:pt x="3464" y="3244"/>
                    <a:pt x="3515" y="3158"/>
                    <a:pt x="3593" y="3102"/>
                  </a:cubicBezTo>
                  <a:lnTo>
                    <a:pt x="4583" y="2415"/>
                  </a:lnTo>
                  <a:cubicBezTo>
                    <a:pt x="4653" y="2368"/>
                    <a:pt x="4691" y="2285"/>
                    <a:pt x="4683" y="2199"/>
                  </a:cubicBezTo>
                  <a:cubicBezTo>
                    <a:pt x="4674" y="2113"/>
                    <a:pt x="4620" y="2040"/>
                    <a:pt x="4541" y="2005"/>
                  </a:cubicBezTo>
                  <a:lnTo>
                    <a:pt x="3493" y="1551"/>
                  </a:lnTo>
                  <a:cubicBezTo>
                    <a:pt x="3370" y="1496"/>
                    <a:pt x="3277" y="1392"/>
                    <a:pt x="3236" y="1263"/>
                  </a:cubicBezTo>
                  <a:lnTo>
                    <a:pt x="2907" y="169"/>
                  </a:lnTo>
                  <a:cubicBezTo>
                    <a:pt x="2882" y="87"/>
                    <a:pt x="2815" y="24"/>
                    <a:pt x="2732" y="5"/>
                  </a:cubicBezTo>
                  <a:cubicBezTo>
                    <a:pt x="2716" y="2"/>
                    <a:pt x="2699" y="0"/>
                    <a:pt x="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0"/>
            <p:cNvSpPr/>
            <p:nvPr/>
          </p:nvSpPr>
          <p:spPr>
            <a:xfrm rot="-1536180">
              <a:off x="8966602" y="3277417"/>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0"/>
            <p:cNvSpPr/>
            <p:nvPr/>
          </p:nvSpPr>
          <p:spPr>
            <a:xfrm rot="-1536180">
              <a:off x="8425487" y="2961599"/>
              <a:ext cx="1185705" cy="1355845"/>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0"/>
            <p:cNvSpPr/>
            <p:nvPr/>
          </p:nvSpPr>
          <p:spPr>
            <a:xfrm rot="-1536180">
              <a:off x="8835972" y="2986083"/>
              <a:ext cx="426278" cy="74552"/>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0"/>
            <p:cNvSpPr/>
            <p:nvPr/>
          </p:nvSpPr>
          <p:spPr>
            <a:xfrm rot="-1536180">
              <a:off x="8841432" y="3150039"/>
              <a:ext cx="683016" cy="810846"/>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0"/>
            <p:cNvSpPr/>
            <p:nvPr/>
          </p:nvSpPr>
          <p:spPr>
            <a:xfrm rot="-1536180">
              <a:off x="8532702" y="3415678"/>
              <a:ext cx="1245035" cy="877248"/>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0"/>
            <p:cNvSpPr/>
            <p:nvPr/>
          </p:nvSpPr>
          <p:spPr>
            <a:xfrm rot="-1536180">
              <a:off x="8725367" y="4263056"/>
              <a:ext cx="847163" cy="76470"/>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0"/>
            <p:cNvSpPr/>
            <p:nvPr/>
          </p:nvSpPr>
          <p:spPr>
            <a:xfrm rot="-1536180">
              <a:off x="9705034" y="3965503"/>
              <a:ext cx="91452"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9" name="Google Shape;7169;p20"/>
          <p:cNvGrpSpPr/>
          <p:nvPr/>
        </p:nvGrpSpPr>
        <p:grpSpPr>
          <a:xfrm>
            <a:off x="791764" y="476030"/>
            <a:ext cx="988100" cy="988132"/>
            <a:chOff x="791764" y="476030"/>
            <a:chExt cx="988100" cy="988132"/>
          </a:xfrm>
        </p:grpSpPr>
        <p:sp>
          <p:nvSpPr>
            <p:cNvPr id="7170" name="Google Shape;7170;p20"/>
            <p:cNvSpPr/>
            <p:nvPr/>
          </p:nvSpPr>
          <p:spPr>
            <a:xfrm rot="1234968" flipH="1">
              <a:off x="902161" y="586415"/>
              <a:ext cx="767306" cy="76736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1" name="Google Shape;7171;p20"/>
            <p:cNvGrpSpPr/>
            <p:nvPr/>
          </p:nvGrpSpPr>
          <p:grpSpPr>
            <a:xfrm rot="1234541" flipH="1">
              <a:off x="910936" y="587477"/>
              <a:ext cx="749675" cy="766239"/>
              <a:chOff x="6039144" y="3610556"/>
              <a:chExt cx="3659292" cy="3740144"/>
            </a:xfrm>
          </p:grpSpPr>
          <p:sp>
            <p:nvSpPr>
              <p:cNvPr id="7172" name="Google Shape;7172;p20"/>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0"/>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0"/>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0"/>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0"/>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0"/>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0"/>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0"/>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0"/>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0"/>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0"/>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0"/>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0"/>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0"/>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0"/>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0"/>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0"/>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0"/>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0"/>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0"/>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0"/>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0"/>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0"/>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0"/>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0"/>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0"/>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0"/>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0"/>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0"/>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0"/>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0"/>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0"/>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0"/>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0"/>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0"/>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0"/>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0"/>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0"/>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0"/>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0"/>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0"/>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0"/>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0"/>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0"/>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0"/>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0"/>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0"/>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0"/>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0"/>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0"/>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0"/>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0"/>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0"/>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0"/>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0"/>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0"/>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0"/>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0"/>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0"/>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0"/>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0"/>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0"/>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0"/>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0"/>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0"/>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0"/>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0"/>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0"/>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0"/>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0"/>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0"/>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0"/>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0"/>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0"/>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0"/>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0"/>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0"/>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0"/>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0"/>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0"/>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0"/>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0"/>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0"/>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0"/>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0"/>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0"/>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0"/>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0"/>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0"/>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0"/>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0"/>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0"/>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0"/>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0"/>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0"/>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0"/>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0"/>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0"/>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0"/>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0"/>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0"/>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0"/>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0"/>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0"/>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0"/>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0"/>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0"/>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0"/>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0"/>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0"/>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0"/>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0"/>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0"/>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0"/>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0"/>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0"/>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0"/>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0"/>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0"/>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0"/>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0"/>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0"/>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0"/>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0"/>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0"/>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0"/>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0"/>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0"/>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0"/>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0"/>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0"/>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0"/>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0"/>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0"/>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0"/>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0"/>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0"/>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0"/>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0"/>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0"/>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0"/>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0"/>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0"/>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0"/>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0"/>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0"/>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0"/>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0"/>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0"/>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0"/>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0"/>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0"/>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0"/>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0"/>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0"/>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0"/>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0"/>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0"/>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0"/>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0"/>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0"/>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0"/>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0"/>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0"/>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0"/>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0"/>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0"/>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0"/>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0"/>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0"/>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0"/>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0"/>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0"/>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0"/>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0"/>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0"/>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0"/>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0"/>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0"/>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0"/>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0"/>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0"/>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0"/>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0"/>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0"/>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0"/>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0"/>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0"/>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0"/>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0"/>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0"/>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0"/>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0"/>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0"/>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0"/>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0"/>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0"/>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0"/>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0"/>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0"/>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0"/>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0"/>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0"/>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0"/>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0"/>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0"/>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0"/>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0"/>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0"/>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0"/>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0"/>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3" name="Google Shape;7383;p20"/>
            <p:cNvSpPr/>
            <p:nvPr/>
          </p:nvSpPr>
          <p:spPr>
            <a:xfrm rot="1318261" flipH="1">
              <a:off x="1047291" y="785574"/>
              <a:ext cx="477039" cy="369046"/>
            </a:xfrm>
            <a:custGeom>
              <a:avLst/>
              <a:gdLst/>
              <a:ahLst/>
              <a:cxnLst/>
              <a:rect l="l" t="t" r="r" b="b"/>
              <a:pathLst>
                <a:path w="8817" h="6821" extrusionOk="0">
                  <a:moveTo>
                    <a:pt x="5501" y="1"/>
                  </a:moveTo>
                  <a:lnTo>
                    <a:pt x="5501" y="1833"/>
                  </a:lnTo>
                  <a:lnTo>
                    <a:pt x="0" y="1833"/>
                  </a:lnTo>
                  <a:lnTo>
                    <a:pt x="0" y="4987"/>
                  </a:lnTo>
                  <a:lnTo>
                    <a:pt x="5501" y="4987"/>
                  </a:lnTo>
                  <a:lnTo>
                    <a:pt x="5501" y="6820"/>
                  </a:lnTo>
                  <a:lnTo>
                    <a:pt x="8817" y="3410"/>
                  </a:lnTo>
                  <a:lnTo>
                    <a:pt x="5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7"/>
        <p:cNvGrpSpPr/>
        <p:nvPr/>
      </p:nvGrpSpPr>
      <p:grpSpPr>
        <a:xfrm>
          <a:off x="0" y="0"/>
          <a:ext cx="0" cy="0"/>
          <a:chOff x="0" y="0"/>
          <a:chExt cx="0" cy="0"/>
        </a:xfrm>
      </p:grpSpPr>
      <p:grpSp>
        <p:nvGrpSpPr>
          <p:cNvPr id="498" name="Google Shape;498;p3"/>
          <p:cNvGrpSpPr/>
          <p:nvPr/>
        </p:nvGrpSpPr>
        <p:grpSpPr>
          <a:xfrm>
            <a:off x="404139" y="344005"/>
            <a:ext cx="8335709" cy="4455498"/>
            <a:chOff x="496775" y="1096100"/>
            <a:chExt cx="6654725" cy="3557000"/>
          </a:xfrm>
        </p:grpSpPr>
        <p:sp>
          <p:nvSpPr>
            <p:cNvPr id="499" name="Google Shape;499;p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 name="Google Shape;979;p3"/>
          <p:cNvSpPr txBox="1">
            <a:spLocks noGrp="1"/>
          </p:cNvSpPr>
          <p:nvPr>
            <p:ph type="title"/>
          </p:nvPr>
        </p:nvSpPr>
        <p:spPr>
          <a:xfrm>
            <a:off x="2049300" y="2201075"/>
            <a:ext cx="5045400" cy="95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5700" b="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80" name="Google Shape;980;p3"/>
          <p:cNvSpPr txBox="1">
            <a:spLocks noGrp="1"/>
          </p:cNvSpPr>
          <p:nvPr>
            <p:ph type="subTitle" idx="1"/>
          </p:nvPr>
        </p:nvSpPr>
        <p:spPr>
          <a:xfrm>
            <a:off x="2979750" y="3260575"/>
            <a:ext cx="3184500" cy="688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atin typeface="Nunito Medium"/>
                <a:ea typeface="Nunito Medium"/>
                <a:cs typeface="Nunito Medium"/>
                <a:sym typeface="Nunito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1" name="Google Shape;981;p3"/>
          <p:cNvSpPr txBox="1">
            <a:spLocks noGrp="1"/>
          </p:cNvSpPr>
          <p:nvPr>
            <p:ph type="title" idx="2" hasCustomPrompt="1"/>
          </p:nvPr>
        </p:nvSpPr>
        <p:spPr>
          <a:xfrm>
            <a:off x="3276900" y="1194100"/>
            <a:ext cx="2590200" cy="1015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8900"/>
              <a:buNone/>
              <a:defRPr sz="76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982" name="Google Shape;982;p3"/>
          <p:cNvSpPr/>
          <p:nvPr/>
        </p:nvSpPr>
        <p:spPr>
          <a:xfrm rot="3661536">
            <a:off x="364069" y="-397229"/>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rot="7442390" flipH="1">
            <a:off x="-626832" y="3133200"/>
            <a:ext cx="2151821" cy="60653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7384"/>
        <p:cNvGrpSpPr/>
        <p:nvPr/>
      </p:nvGrpSpPr>
      <p:grpSpPr>
        <a:xfrm>
          <a:off x="0" y="0"/>
          <a:ext cx="0" cy="0"/>
          <a:chOff x="0" y="0"/>
          <a:chExt cx="0" cy="0"/>
        </a:xfrm>
      </p:grpSpPr>
      <p:grpSp>
        <p:nvGrpSpPr>
          <p:cNvPr id="7385" name="Google Shape;7385;p21"/>
          <p:cNvGrpSpPr/>
          <p:nvPr/>
        </p:nvGrpSpPr>
        <p:grpSpPr>
          <a:xfrm>
            <a:off x="404139" y="344005"/>
            <a:ext cx="8335709" cy="4455498"/>
            <a:chOff x="496775" y="1096100"/>
            <a:chExt cx="6654725" cy="3557000"/>
          </a:xfrm>
        </p:grpSpPr>
        <p:sp>
          <p:nvSpPr>
            <p:cNvPr id="7386" name="Google Shape;7386;p21"/>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1"/>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1"/>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1"/>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21"/>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21"/>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21"/>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21"/>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21"/>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21"/>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21"/>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1"/>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1"/>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1"/>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1"/>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1"/>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1"/>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1"/>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1"/>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1"/>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1"/>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1"/>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1"/>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1"/>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1"/>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1"/>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1"/>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1"/>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1"/>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1"/>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1"/>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1"/>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1"/>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1"/>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1"/>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1"/>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1"/>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1"/>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1"/>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1"/>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1"/>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1"/>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1"/>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1"/>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1"/>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1"/>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1"/>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1"/>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1"/>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1"/>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1"/>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1"/>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1"/>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1"/>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1"/>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1"/>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1"/>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1"/>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1"/>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1"/>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1"/>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1"/>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1"/>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1"/>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1"/>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1"/>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1"/>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1"/>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1"/>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1"/>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1"/>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1"/>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1"/>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1"/>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1"/>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1"/>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1"/>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1"/>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1"/>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1"/>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1"/>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1"/>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1"/>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1"/>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1"/>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1"/>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1"/>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1"/>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1"/>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1"/>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1"/>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1"/>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1"/>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1"/>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1"/>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1"/>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1"/>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1"/>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1"/>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1"/>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1"/>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1"/>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1"/>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1"/>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1"/>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1"/>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1"/>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1"/>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1"/>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1"/>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1"/>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1"/>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1"/>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1"/>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1"/>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1"/>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1"/>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1"/>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1"/>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1"/>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1"/>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1"/>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1"/>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1"/>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1"/>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1"/>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1"/>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1"/>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1"/>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1"/>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1"/>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1"/>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1"/>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1"/>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1"/>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1"/>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1"/>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1"/>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1"/>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1"/>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1"/>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1"/>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1"/>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1"/>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1"/>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1"/>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1"/>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1"/>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1"/>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1"/>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1"/>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1"/>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1"/>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1"/>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1"/>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1"/>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1"/>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1"/>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1"/>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1"/>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1"/>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1"/>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1"/>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1"/>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1"/>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1"/>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1"/>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1"/>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1"/>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1"/>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1"/>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1"/>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1"/>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1"/>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1"/>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1"/>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1"/>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1"/>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1"/>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1"/>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1"/>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1"/>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1"/>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1"/>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1"/>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1"/>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1"/>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1"/>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1"/>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1"/>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1"/>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1"/>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1"/>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1"/>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1"/>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1"/>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1"/>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1"/>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1"/>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1"/>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1"/>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1"/>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1"/>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1"/>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1"/>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1"/>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1"/>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1"/>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1"/>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1"/>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1"/>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1"/>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1"/>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1"/>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1"/>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1"/>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1"/>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1"/>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1"/>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1"/>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1"/>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1"/>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1"/>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1"/>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1"/>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1"/>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1"/>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1"/>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1"/>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1"/>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1"/>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1"/>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1"/>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1"/>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1"/>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1"/>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1"/>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1"/>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1"/>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1"/>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1"/>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1"/>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1"/>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1"/>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1"/>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1"/>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1"/>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1"/>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1"/>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1"/>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1"/>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1"/>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1"/>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1"/>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1"/>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1"/>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1"/>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1"/>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1"/>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1"/>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1"/>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1"/>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1"/>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1"/>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1"/>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1"/>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1"/>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1"/>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1"/>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1"/>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1"/>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1"/>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1"/>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1"/>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1"/>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1"/>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1"/>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1"/>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1"/>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1"/>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1"/>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1"/>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1"/>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1"/>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1"/>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1"/>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1"/>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1"/>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1"/>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1"/>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1"/>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1"/>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1"/>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1"/>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1"/>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1"/>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1"/>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1"/>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1"/>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1"/>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1"/>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1"/>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1"/>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1"/>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1"/>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1"/>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1"/>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1"/>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1"/>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1"/>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1"/>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1"/>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1"/>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1"/>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1"/>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1"/>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1"/>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1"/>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1"/>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1"/>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1"/>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1"/>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1"/>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1"/>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1"/>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1"/>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1"/>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1"/>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1"/>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1"/>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1"/>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1"/>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1"/>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1"/>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1"/>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1"/>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1"/>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1"/>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1"/>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1"/>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1"/>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1"/>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1"/>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1"/>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1"/>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1"/>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1"/>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1"/>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1"/>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1"/>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1"/>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1"/>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1"/>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1"/>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1"/>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1"/>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1"/>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1"/>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1"/>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1"/>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1"/>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1"/>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1"/>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1"/>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1"/>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1"/>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1"/>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1"/>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1"/>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1"/>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1"/>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1"/>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1"/>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1"/>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1"/>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1"/>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1"/>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1"/>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1"/>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1"/>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1"/>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1"/>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1"/>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1"/>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1"/>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1"/>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1"/>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1"/>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1"/>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1"/>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1"/>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1"/>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1"/>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1"/>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1"/>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1"/>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1"/>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1"/>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1"/>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1"/>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1"/>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1"/>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1"/>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1"/>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1"/>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1"/>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1"/>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1"/>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1"/>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1"/>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1"/>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1"/>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1"/>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1"/>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1"/>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6" name="Google Shape;7866;p21"/>
          <p:cNvSpPr/>
          <p:nvPr/>
        </p:nvSpPr>
        <p:spPr>
          <a:xfrm rot="4500053">
            <a:off x="2429927" y="-636074"/>
            <a:ext cx="1342699" cy="17930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7" name="Google Shape;7867;p21"/>
          <p:cNvGrpSpPr/>
          <p:nvPr/>
        </p:nvGrpSpPr>
        <p:grpSpPr>
          <a:xfrm rot="85433">
            <a:off x="7455496" y="3947549"/>
            <a:ext cx="574320" cy="587010"/>
            <a:chOff x="6039144" y="3610556"/>
            <a:chExt cx="3659292" cy="3740144"/>
          </a:xfrm>
        </p:grpSpPr>
        <p:sp>
          <p:nvSpPr>
            <p:cNvPr id="7868" name="Google Shape;7868;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9" name="Google Shape;8079;p21"/>
          <p:cNvGrpSpPr/>
          <p:nvPr/>
        </p:nvGrpSpPr>
        <p:grpSpPr>
          <a:xfrm rot="84055">
            <a:off x="101154" y="191728"/>
            <a:ext cx="957923" cy="979088"/>
            <a:chOff x="6039144" y="3610556"/>
            <a:chExt cx="3659292" cy="3740144"/>
          </a:xfrm>
        </p:grpSpPr>
        <p:sp>
          <p:nvSpPr>
            <p:cNvPr id="8080" name="Google Shape;8080;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1" name="Google Shape;8291;p21"/>
          <p:cNvGrpSpPr/>
          <p:nvPr/>
        </p:nvGrpSpPr>
        <p:grpSpPr>
          <a:xfrm rot="-2025189">
            <a:off x="-533789" y="239444"/>
            <a:ext cx="3169107" cy="247825"/>
            <a:chOff x="-426800" y="10219250"/>
            <a:chExt cx="3594216" cy="281069"/>
          </a:xfrm>
        </p:grpSpPr>
        <p:sp>
          <p:nvSpPr>
            <p:cNvPr id="8292" name="Google Shape;8292;p21"/>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21"/>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4" name="Google Shape;8294;p21"/>
          <p:cNvGrpSpPr/>
          <p:nvPr/>
        </p:nvGrpSpPr>
        <p:grpSpPr>
          <a:xfrm rot="1303732">
            <a:off x="3290068" y="-12080"/>
            <a:ext cx="1369576" cy="1369557"/>
            <a:chOff x="5614210" y="1289455"/>
            <a:chExt cx="1638247" cy="1638224"/>
          </a:xfrm>
        </p:grpSpPr>
        <p:sp>
          <p:nvSpPr>
            <p:cNvPr id="8295" name="Google Shape;8295;p21"/>
            <p:cNvSpPr/>
            <p:nvPr/>
          </p:nvSpPr>
          <p:spPr>
            <a:xfrm rot="1473443">
              <a:off x="5815189" y="1490446"/>
              <a:ext cx="1236288" cy="1236241"/>
            </a:xfrm>
            <a:custGeom>
              <a:avLst/>
              <a:gdLst/>
              <a:ahLst/>
              <a:cxnLst/>
              <a:rect l="l" t="t" r="r" b="b"/>
              <a:pathLst>
                <a:path w="26228" h="26227" extrusionOk="0">
                  <a:moveTo>
                    <a:pt x="13115" y="1"/>
                  </a:moveTo>
                  <a:cubicBezTo>
                    <a:pt x="9637" y="1"/>
                    <a:pt x="6301" y="1381"/>
                    <a:pt x="3843" y="3841"/>
                  </a:cubicBezTo>
                  <a:cubicBezTo>
                    <a:pt x="1383" y="6300"/>
                    <a:pt x="1" y="9636"/>
                    <a:pt x="1" y="13114"/>
                  </a:cubicBezTo>
                  <a:cubicBezTo>
                    <a:pt x="1" y="16592"/>
                    <a:pt x="1383" y="19928"/>
                    <a:pt x="3843" y="22386"/>
                  </a:cubicBezTo>
                  <a:cubicBezTo>
                    <a:pt x="6301" y="24846"/>
                    <a:pt x="9637" y="26227"/>
                    <a:pt x="13115" y="26227"/>
                  </a:cubicBezTo>
                  <a:cubicBezTo>
                    <a:pt x="16593" y="26227"/>
                    <a:pt x="19927" y="24846"/>
                    <a:pt x="22387" y="22386"/>
                  </a:cubicBezTo>
                  <a:cubicBezTo>
                    <a:pt x="24846" y="19928"/>
                    <a:pt x="26228" y="16592"/>
                    <a:pt x="26228" y="13114"/>
                  </a:cubicBezTo>
                  <a:cubicBezTo>
                    <a:pt x="26228" y="9636"/>
                    <a:pt x="24846" y="6300"/>
                    <a:pt x="22387" y="3841"/>
                  </a:cubicBezTo>
                  <a:cubicBezTo>
                    <a:pt x="19927" y="1381"/>
                    <a:pt x="16593" y="1"/>
                    <a:pt x="13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21"/>
            <p:cNvSpPr/>
            <p:nvPr/>
          </p:nvSpPr>
          <p:spPr>
            <a:xfrm rot="-1233726">
              <a:off x="6181465" y="1696742"/>
              <a:ext cx="503595" cy="823832"/>
            </a:xfrm>
            <a:custGeom>
              <a:avLst/>
              <a:gdLst/>
              <a:ahLst/>
              <a:cxnLst/>
              <a:rect l="l" t="t" r="r" b="b"/>
              <a:pathLst>
                <a:path w="10684" h="17478" extrusionOk="0">
                  <a:moveTo>
                    <a:pt x="1735" y="162"/>
                  </a:moveTo>
                  <a:cubicBezTo>
                    <a:pt x="1770" y="162"/>
                    <a:pt x="1809" y="172"/>
                    <a:pt x="1850" y="192"/>
                  </a:cubicBezTo>
                  <a:cubicBezTo>
                    <a:pt x="2008" y="268"/>
                    <a:pt x="2121" y="396"/>
                    <a:pt x="2223" y="532"/>
                  </a:cubicBezTo>
                  <a:cubicBezTo>
                    <a:pt x="2488" y="882"/>
                    <a:pt x="2602" y="1285"/>
                    <a:pt x="2640" y="1716"/>
                  </a:cubicBezTo>
                  <a:cubicBezTo>
                    <a:pt x="2671" y="2087"/>
                    <a:pt x="2647" y="2459"/>
                    <a:pt x="2681" y="2830"/>
                  </a:cubicBezTo>
                  <a:cubicBezTo>
                    <a:pt x="2687" y="2907"/>
                    <a:pt x="2681" y="2986"/>
                    <a:pt x="2681" y="3065"/>
                  </a:cubicBezTo>
                  <a:cubicBezTo>
                    <a:pt x="2274" y="2346"/>
                    <a:pt x="1815" y="1656"/>
                    <a:pt x="1606" y="847"/>
                  </a:cubicBezTo>
                  <a:cubicBezTo>
                    <a:pt x="1563" y="684"/>
                    <a:pt x="1562" y="521"/>
                    <a:pt x="1570" y="354"/>
                  </a:cubicBezTo>
                  <a:cubicBezTo>
                    <a:pt x="1577" y="232"/>
                    <a:pt x="1641" y="162"/>
                    <a:pt x="1735" y="162"/>
                  </a:cubicBezTo>
                  <a:close/>
                  <a:moveTo>
                    <a:pt x="407" y="2440"/>
                  </a:moveTo>
                  <a:cubicBezTo>
                    <a:pt x="468" y="2440"/>
                    <a:pt x="529" y="2452"/>
                    <a:pt x="588" y="2464"/>
                  </a:cubicBezTo>
                  <a:cubicBezTo>
                    <a:pt x="1077" y="2566"/>
                    <a:pt x="1493" y="2824"/>
                    <a:pt x="1896" y="3104"/>
                  </a:cubicBezTo>
                  <a:cubicBezTo>
                    <a:pt x="2092" y="3239"/>
                    <a:pt x="2276" y="3389"/>
                    <a:pt x="2462" y="3533"/>
                  </a:cubicBezTo>
                  <a:cubicBezTo>
                    <a:pt x="2508" y="3567"/>
                    <a:pt x="2548" y="3607"/>
                    <a:pt x="2590" y="3646"/>
                  </a:cubicBezTo>
                  <a:cubicBezTo>
                    <a:pt x="2587" y="3650"/>
                    <a:pt x="2582" y="3657"/>
                    <a:pt x="2577" y="3667"/>
                  </a:cubicBezTo>
                  <a:cubicBezTo>
                    <a:pt x="2461" y="3624"/>
                    <a:pt x="2344" y="3578"/>
                    <a:pt x="2225" y="3540"/>
                  </a:cubicBezTo>
                  <a:cubicBezTo>
                    <a:pt x="1762" y="3388"/>
                    <a:pt x="1292" y="3252"/>
                    <a:pt x="856" y="3024"/>
                  </a:cubicBezTo>
                  <a:cubicBezTo>
                    <a:pt x="692" y="2938"/>
                    <a:pt x="531" y="2846"/>
                    <a:pt x="389" y="2725"/>
                  </a:cubicBezTo>
                  <a:cubicBezTo>
                    <a:pt x="317" y="2665"/>
                    <a:pt x="247" y="2601"/>
                    <a:pt x="214" y="2499"/>
                  </a:cubicBezTo>
                  <a:cubicBezTo>
                    <a:pt x="276" y="2454"/>
                    <a:pt x="341" y="2440"/>
                    <a:pt x="407" y="2440"/>
                  </a:cubicBezTo>
                  <a:close/>
                  <a:moveTo>
                    <a:pt x="9822" y="2492"/>
                  </a:moveTo>
                  <a:cubicBezTo>
                    <a:pt x="9834" y="2492"/>
                    <a:pt x="9846" y="2495"/>
                    <a:pt x="9858" y="2503"/>
                  </a:cubicBezTo>
                  <a:cubicBezTo>
                    <a:pt x="9907" y="2539"/>
                    <a:pt x="9905" y="2602"/>
                    <a:pt x="9888" y="2667"/>
                  </a:cubicBezTo>
                  <a:cubicBezTo>
                    <a:pt x="9838" y="2876"/>
                    <a:pt x="9719" y="3047"/>
                    <a:pt x="9590" y="3211"/>
                  </a:cubicBezTo>
                  <a:cubicBezTo>
                    <a:pt x="9190" y="3717"/>
                    <a:pt x="8711" y="4137"/>
                    <a:pt x="8185" y="4509"/>
                  </a:cubicBezTo>
                  <a:cubicBezTo>
                    <a:pt x="8539" y="4018"/>
                    <a:pt x="8823" y="3481"/>
                    <a:pt x="9213" y="3018"/>
                  </a:cubicBezTo>
                  <a:cubicBezTo>
                    <a:pt x="9363" y="2839"/>
                    <a:pt x="9518" y="2665"/>
                    <a:pt x="9719" y="2539"/>
                  </a:cubicBezTo>
                  <a:cubicBezTo>
                    <a:pt x="9751" y="2519"/>
                    <a:pt x="9787" y="2492"/>
                    <a:pt x="9822" y="2492"/>
                  </a:cubicBezTo>
                  <a:close/>
                  <a:moveTo>
                    <a:pt x="10203" y="4083"/>
                  </a:moveTo>
                  <a:cubicBezTo>
                    <a:pt x="10263" y="4083"/>
                    <a:pt x="10323" y="4092"/>
                    <a:pt x="10381" y="4113"/>
                  </a:cubicBezTo>
                  <a:cubicBezTo>
                    <a:pt x="10486" y="4149"/>
                    <a:pt x="10500" y="4205"/>
                    <a:pt x="10426" y="4288"/>
                  </a:cubicBezTo>
                  <a:cubicBezTo>
                    <a:pt x="10347" y="4381"/>
                    <a:pt x="10245" y="4440"/>
                    <a:pt x="10137" y="4490"/>
                  </a:cubicBezTo>
                  <a:cubicBezTo>
                    <a:pt x="9788" y="4655"/>
                    <a:pt x="9413" y="4730"/>
                    <a:pt x="9032" y="4773"/>
                  </a:cubicBezTo>
                  <a:cubicBezTo>
                    <a:pt x="8791" y="4798"/>
                    <a:pt x="8551" y="4821"/>
                    <a:pt x="8309" y="4821"/>
                  </a:cubicBezTo>
                  <a:cubicBezTo>
                    <a:pt x="8302" y="4821"/>
                    <a:pt x="8295" y="4821"/>
                    <a:pt x="8288" y="4821"/>
                  </a:cubicBezTo>
                  <a:cubicBezTo>
                    <a:pt x="8229" y="4821"/>
                    <a:pt x="8169" y="4821"/>
                    <a:pt x="8096" y="4787"/>
                  </a:cubicBezTo>
                  <a:cubicBezTo>
                    <a:pt x="8750" y="4474"/>
                    <a:pt x="9395" y="4199"/>
                    <a:pt x="10100" y="4092"/>
                  </a:cubicBezTo>
                  <a:cubicBezTo>
                    <a:pt x="10134" y="4086"/>
                    <a:pt x="10169" y="4083"/>
                    <a:pt x="10203" y="4083"/>
                  </a:cubicBezTo>
                  <a:close/>
                  <a:moveTo>
                    <a:pt x="6654" y="2687"/>
                  </a:moveTo>
                  <a:cubicBezTo>
                    <a:pt x="6740" y="2724"/>
                    <a:pt x="6767" y="2804"/>
                    <a:pt x="6789" y="2883"/>
                  </a:cubicBezTo>
                  <a:cubicBezTo>
                    <a:pt x="6890" y="3256"/>
                    <a:pt x="6939" y="3639"/>
                    <a:pt x="6983" y="4023"/>
                  </a:cubicBezTo>
                  <a:cubicBezTo>
                    <a:pt x="7029" y="4424"/>
                    <a:pt x="7022" y="4828"/>
                    <a:pt x="7035" y="5231"/>
                  </a:cubicBezTo>
                  <a:cubicBezTo>
                    <a:pt x="7038" y="5256"/>
                    <a:pt x="7054" y="5284"/>
                    <a:pt x="7021" y="5316"/>
                  </a:cubicBezTo>
                  <a:cubicBezTo>
                    <a:pt x="6897" y="5005"/>
                    <a:pt x="6796" y="4692"/>
                    <a:pt x="6697" y="4378"/>
                  </a:cubicBezTo>
                  <a:cubicBezTo>
                    <a:pt x="6588" y="4027"/>
                    <a:pt x="6512" y="3670"/>
                    <a:pt x="6487" y="3303"/>
                  </a:cubicBezTo>
                  <a:cubicBezTo>
                    <a:pt x="6476" y="3148"/>
                    <a:pt x="6496" y="2995"/>
                    <a:pt x="6539" y="2846"/>
                  </a:cubicBezTo>
                  <a:cubicBezTo>
                    <a:pt x="6556" y="2783"/>
                    <a:pt x="6582" y="2717"/>
                    <a:pt x="6654" y="2687"/>
                  </a:cubicBezTo>
                  <a:close/>
                  <a:moveTo>
                    <a:pt x="4442" y="2517"/>
                  </a:moveTo>
                  <a:cubicBezTo>
                    <a:pt x="4507" y="2517"/>
                    <a:pt x="4569" y="2556"/>
                    <a:pt x="4618" y="2632"/>
                  </a:cubicBezTo>
                  <a:cubicBezTo>
                    <a:pt x="4681" y="2727"/>
                    <a:pt x="4701" y="2837"/>
                    <a:pt x="4701" y="2950"/>
                  </a:cubicBezTo>
                  <a:cubicBezTo>
                    <a:pt x="4704" y="3510"/>
                    <a:pt x="4565" y="4036"/>
                    <a:pt x="4307" y="4527"/>
                  </a:cubicBezTo>
                  <a:cubicBezTo>
                    <a:pt x="4139" y="4844"/>
                    <a:pt x="3950" y="5148"/>
                    <a:pt x="3771" y="5459"/>
                  </a:cubicBezTo>
                  <a:cubicBezTo>
                    <a:pt x="3759" y="5459"/>
                    <a:pt x="3751" y="5456"/>
                    <a:pt x="3741" y="5456"/>
                  </a:cubicBezTo>
                  <a:cubicBezTo>
                    <a:pt x="3719" y="5294"/>
                    <a:pt x="3724" y="5130"/>
                    <a:pt x="3734" y="4965"/>
                  </a:cubicBezTo>
                  <a:cubicBezTo>
                    <a:pt x="3759" y="4520"/>
                    <a:pt x="3787" y="4073"/>
                    <a:pt x="3871" y="3634"/>
                  </a:cubicBezTo>
                  <a:cubicBezTo>
                    <a:pt x="3927" y="3348"/>
                    <a:pt x="3993" y="3065"/>
                    <a:pt x="4129" y="2803"/>
                  </a:cubicBezTo>
                  <a:cubicBezTo>
                    <a:pt x="4168" y="2725"/>
                    <a:pt x="4215" y="2652"/>
                    <a:pt x="4280" y="2592"/>
                  </a:cubicBezTo>
                  <a:cubicBezTo>
                    <a:pt x="4333" y="2542"/>
                    <a:pt x="4389" y="2517"/>
                    <a:pt x="4442" y="2517"/>
                  </a:cubicBezTo>
                  <a:close/>
                  <a:moveTo>
                    <a:pt x="9351" y="5439"/>
                  </a:moveTo>
                  <a:cubicBezTo>
                    <a:pt x="9364" y="5439"/>
                    <a:pt x="9378" y="5439"/>
                    <a:pt x="9392" y="5439"/>
                  </a:cubicBezTo>
                  <a:cubicBezTo>
                    <a:pt x="9464" y="5441"/>
                    <a:pt x="9532" y="5453"/>
                    <a:pt x="9600" y="5505"/>
                  </a:cubicBezTo>
                  <a:cubicBezTo>
                    <a:pt x="9522" y="5614"/>
                    <a:pt x="9415" y="5669"/>
                    <a:pt x="9313" y="5724"/>
                  </a:cubicBezTo>
                  <a:cubicBezTo>
                    <a:pt x="9045" y="5869"/>
                    <a:pt x="8751" y="5944"/>
                    <a:pt x="8454" y="6015"/>
                  </a:cubicBezTo>
                  <a:cubicBezTo>
                    <a:pt x="7991" y="6126"/>
                    <a:pt x="7520" y="6215"/>
                    <a:pt x="7067" y="6391"/>
                  </a:cubicBezTo>
                  <a:cubicBezTo>
                    <a:pt x="7128" y="6344"/>
                    <a:pt x="7188" y="6294"/>
                    <a:pt x="7250" y="6251"/>
                  </a:cubicBezTo>
                  <a:cubicBezTo>
                    <a:pt x="7745" y="5906"/>
                    <a:pt x="8265" y="5613"/>
                    <a:pt x="8866" y="5498"/>
                  </a:cubicBezTo>
                  <a:cubicBezTo>
                    <a:pt x="9026" y="5469"/>
                    <a:pt x="9186" y="5439"/>
                    <a:pt x="9351" y="5439"/>
                  </a:cubicBezTo>
                  <a:close/>
                  <a:moveTo>
                    <a:pt x="1740" y="4987"/>
                  </a:moveTo>
                  <a:cubicBezTo>
                    <a:pt x="1760" y="4987"/>
                    <a:pt x="1781" y="4990"/>
                    <a:pt x="1801" y="4995"/>
                  </a:cubicBezTo>
                  <a:cubicBezTo>
                    <a:pt x="2022" y="5041"/>
                    <a:pt x="2217" y="5142"/>
                    <a:pt x="2395" y="5277"/>
                  </a:cubicBezTo>
                  <a:cubicBezTo>
                    <a:pt x="2925" y="5679"/>
                    <a:pt x="3378" y="6156"/>
                    <a:pt x="3774" y="6688"/>
                  </a:cubicBezTo>
                  <a:cubicBezTo>
                    <a:pt x="3791" y="6709"/>
                    <a:pt x="3802" y="6734"/>
                    <a:pt x="3817" y="6759"/>
                  </a:cubicBezTo>
                  <a:cubicBezTo>
                    <a:pt x="3078" y="6447"/>
                    <a:pt x="2337" y="6156"/>
                    <a:pt x="1827" y="5499"/>
                  </a:cubicBezTo>
                  <a:cubicBezTo>
                    <a:pt x="1751" y="5403"/>
                    <a:pt x="1681" y="5303"/>
                    <a:pt x="1636" y="5188"/>
                  </a:cubicBezTo>
                  <a:cubicBezTo>
                    <a:pt x="1616" y="5137"/>
                    <a:pt x="1595" y="5081"/>
                    <a:pt x="1636" y="5032"/>
                  </a:cubicBezTo>
                  <a:cubicBezTo>
                    <a:pt x="1664" y="4998"/>
                    <a:pt x="1701" y="4987"/>
                    <a:pt x="1740" y="4987"/>
                  </a:cubicBezTo>
                  <a:close/>
                  <a:moveTo>
                    <a:pt x="5658" y="4616"/>
                  </a:moveTo>
                  <a:cubicBezTo>
                    <a:pt x="5691" y="4616"/>
                    <a:pt x="5726" y="4641"/>
                    <a:pt x="5761" y="4691"/>
                  </a:cubicBezTo>
                  <a:cubicBezTo>
                    <a:pt x="5894" y="4881"/>
                    <a:pt x="5943" y="5102"/>
                    <a:pt x="5980" y="5323"/>
                  </a:cubicBezTo>
                  <a:cubicBezTo>
                    <a:pt x="6093" y="5951"/>
                    <a:pt x="6095" y="6586"/>
                    <a:pt x="6036" y="7223"/>
                  </a:cubicBezTo>
                  <a:cubicBezTo>
                    <a:pt x="6029" y="7306"/>
                    <a:pt x="6034" y="7392"/>
                    <a:pt x="6034" y="7478"/>
                  </a:cubicBezTo>
                  <a:cubicBezTo>
                    <a:pt x="6023" y="7478"/>
                    <a:pt x="6012" y="7478"/>
                    <a:pt x="6001" y="7481"/>
                  </a:cubicBezTo>
                  <a:cubicBezTo>
                    <a:pt x="5842" y="7032"/>
                    <a:pt x="5695" y="6580"/>
                    <a:pt x="5579" y="6119"/>
                  </a:cubicBezTo>
                  <a:cubicBezTo>
                    <a:pt x="5493" y="5779"/>
                    <a:pt x="5435" y="5439"/>
                    <a:pt x="5461" y="5089"/>
                  </a:cubicBezTo>
                  <a:cubicBezTo>
                    <a:pt x="5470" y="4955"/>
                    <a:pt x="5494" y="4823"/>
                    <a:pt x="5557" y="4704"/>
                  </a:cubicBezTo>
                  <a:cubicBezTo>
                    <a:pt x="5588" y="4645"/>
                    <a:pt x="5623" y="4616"/>
                    <a:pt x="5658" y="4616"/>
                  </a:cubicBezTo>
                  <a:close/>
                  <a:moveTo>
                    <a:pt x="5240" y="6443"/>
                  </a:moveTo>
                  <a:cubicBezTo>
                    <a:pt x="5306" y="6513"/>
                    <a:pt x="5312" y="6593"/>
                    <a:pt x="5319" y="6673"/>
                  </a:cubicBezTo>
                  <a:cubicBezTo>
                    <a:pt x="5343" y="7025"/>
                    <a:pt x="5224" y="7342"/>
                    <a:pt x="5093" y="7654"/>
                  </a:cubicBezTo>
                  <a:cubicBezTo>
                    <a:pt x="4969" y="7949"/>
                    <a:pt x="4802" y="8222"/>
                    <a:pt x="4605" y="8520"/>
                  </a:cubicBezTo>
                  <a:cubicBezTo>
                    <a:pt x="4601" y="8192"/>
                    <a:pt x="4638" y="7901"/>
                    <a:pt x="4688" y="7611"/>
                  </a:cubicBezTo>
                  <a:cubicBezTo>
                    <a:pt x="4731" y="7359"/>
                    <a:pt x="4782" y="7108"/>
                    <a:pt x="4892" y="6874"/>
                  </a:cubicBezTo>
                  <a:cubicBezTo>
                    <a:pt x="4974" y="6704"/>
                    <a:pt x="5081" y="6556"/>
                    <a:pt x="5240" y="6443"/>
                  </a:cubicBezTo>
                  <a:close/>
                  <a:moveTo>
                    <a:pt x="8149" y="7343"/>
                  </a:moveTo>
                  <a:cubicBezTo>
                    <a:pt x="8193" y="7343"/>
                    <a:pt x="8238" y="7349"/>
                    <a:pt x="8282" y="7363"/>
                  </a:cubicBezTo>
                  <a:cubicBezTo>
                    <a:pt x="8390" y="7397"/>
                    <a:pt x="8408" y="7463"/>
                    <a:pt x="8331" y="7547"/>
                  </a:cubicBezTo>
                  <a:cubicBezTo>
                    <a:pt x="8246" y="7635"/>
                    <a:pt x="8139" y="7697"/>
                    <a:pt x="8034" y="7757"/>
                  </a:cubicBezTo>
                  <a:cubicBezTo>
                    <a:pt x="7627" y="7994"/>
                    <a:pt x="7188" y="8157"/>
                    <a:pt x="6753" y="8332"/>
                  </a:cubicBezTo>
                  <a:cubicBezTo>
                    <a:pt x="6545" y="8415"/>
                    <a:pt x="6340" y="8503"/>
                    <a:pt x="6120" y="8636"/>
                  </a:cubicBezTo>
                  <a:cubicBezTo>
                    <a:pt x="6264" y="8392"/>
                    <a:pt x="6432" y="8213"/>
                    <a:pt x="6625" y="8060"/>
                  </a:cubicBezTo>
                  <a:cubicBezTo>
                    <a:pt x="7019" y="7752"/>
                    <a:pt x="7441" y="7496"/>
                    <a:pt x="7934" y="7376"/>
                  </a:cubicBezTo>
                  <a:cubicBezTo>
                    <a:pt x="8005" y="7358"/>
                    <a:pt x="8077" y="7343"/>
                    <a:pt x="8149" y="7343"/>
                  </a:cubicBezTo>
                  <a:close/>
                  <a:moveTo>
                    <a:pt x="8831" y="8312"/>
                  </a:moveTo>
                  <a:cubicBezTo>
                    <a:pt x="8867" y="8312"/>
                    <a:pt x="8902" y="8319"/>
                    <a:pt x="8920" y="8351"/>
                  </a:cubicBezTo>
                  <a:cubicBezTo>
                    <a:pt x="8952" y="8398"/>
                    <a:pt x="8913" y="8442"/>
                    <a:pt x="8887" y="8480"/>
                  </a:cubicBezTo>
                  <a:cubicBezTo>
                    <a:pt x="8810" y="8587"/>
                    <a:pt x="8705" y="8666"/>
                    <a:pt x="8596" y="8739"/>
                  </a:cubicBezTo>
                  <a:cubicBezTo>
                    <a:pt x="8304" y="8937"/>
                    <a:pt x="7988" y="9089"/>
                    <a:pt x="7683" y="9261"/>
                  </a:cubicBezTo>
                  <a:cubicBezTo>
                    <a:pt x="7590" y="9313"/>
                    <a:pt x="7501" y="9381"/>
                    <a:pt x="7389" y="9404"/>
                  </a:cubicBezTo>
                  <a:cubicBezTo>
                    <a:pt x="7383" y="9354"/>
                    <a:pt x="7408" y="9327"/>
                    <a:pt x="7432" y="9304"/>
                  </a:cubicBezTo>
                  <a:cubicBezTo>
                    <a:pt x="7706" y="9026"/>
                    <a:pt x="7958" y="8725"/>
                    <a:pt x="8294" y="8513"/>
                  </a:cubicBezTo>
                  <a:cubicBezTo>
                    <a:pt x="8450" y="8414"/>
                    <a:pt x="8609" y="8316"/>
                    <a:pt x="8803" y="8313"/>
                  </a:cubicBezTo>
                  <a:cubicBezTo>
                    <a:pt x="8812" y="8313"/>
                    <a:pt x="8822" y="8312"/>
                    <a:pt x="8831" y="8312"/>
                  </a:cubicBezTo>
                  <a:close/>
                  <a:moveTo>
                    <a:pt x="2106" y="7979"/>
                  </a:moveTo>
                  <a:cubicBezTo>
                    <a:pt x="2109" y="7979"/>
                    <a:pt x="2112" y="7979"/>
                    <a:pt x="2115" y="7979"/>
                  </a:cubicBezTo>
                  <a:cubicBezTo>
                    <a:pt x="2192" y="7984"/>
                    <a:pt x="2260" y="8014"/>
                    <a:pt x="2329" y="8047"/>
                  </a:cubicBezTo>
                  <a:cubicBezTo>
                    <a:pt x="2648" y="8193"/>
                    <a:pt x="2912" y="8418"/>
                    <a:pt x="3179" y="8642"/>
                  </a:cubicBezTo>
                  <a:cubicBezTo>
                    <a:pt x="3613" y="9004"/>
                    <a:pt x="4043" y="9370"/>
                    <a:pt x="4417" y="9797"/>
                  </a:cubicBezTo>
                  <a:cubicBezTo>
                    <a:pt x="4443" y="9826"/>
                    <a:pt x="4476" y="9849"/>
                    <a:pt x="4489" y="9910"/>
                  </a:cubicBezTo>
                  <a:cubicBezTo>
                    <a:pt x="4318" y="9890"/>
                    <a:pt x="4167" y="9834"/>
                    <a:pt x="4017" y="9776"/>
                  </a:cubicBezTo>
                  <a:cubicBezTo>
                    <a:pt x="3276" y="9480"/>
                    <a:pt x="2658" y="9014"/>
                    <a:pt x="2158" y="8394"/>
                  </a:cubicBezTo>
                  <a:cubicBezTo>
                    <a:pt x="2085" y="8302"/>
                    <a:pt x="2016" y="8203"/>
                    <a:pt x="2015" y="8077"/>
                  </a:cubicBezTo>
                  <a:cubicBezTo>
                    <a:pt x="2015" y="8008"/>
                    <a:pt x="2043" y="7979"/>
                    <a:pt x="2106" y="7979"/>
                  </a:cubicBezTo>
                  <a:close/>
                  <a:moveTo>
                    <a:pt x="8651" y="9779"/>
                  </a:moveTo>
                  <a:cubicBezTo>
                    <a:pt x="8712" y="9779"/>
                    <a:pt x="8773" y="9781"/>
                    <a:pt x="8834" y="9784"/>
                  </a:cubicBezTo>
                  <a:cubicBezTo>
                    <a:pt x="8933" y="9790"/>
                    <a:pt x="9031" y="9810"/>
                    <a:pt x="9118" y="9856"/>
                  </a:cubicBezTo>
                  <a:cubicBezTo>
                    <a:pt x="9211" y="9906"/>
                    <a:pt x="9217" y="9975"/>
                    <a:pt x="9134" y="10041"/>
                  </a:cubicBezTo>
                  <a:cubicBezTo>
                    <a:pt x="9046" y="10113"/>
                    <a:pt x="8939" y="10141"/>
                    <a:pt x="8831" y="10166"/>
                  </a:cubicBezTo>
                  <a:cubicBezTo>
                    <a:pt x="8553" y="10231"/>
                    <a:pt x="8269" y="10254"/>
                    <a:pt x="7984" y="10254"/>
                  </a:cubicBezTo>
                  <a:cubicBezTo>
                    <a:pt x="7934" y="10254"/>
                    <a:pt x="7883" y="10253"/>
                    <a:pt x="7832" y="10252"/>
                  </a:cubicBezTo>
                  <a:cubicBezTo>
                    <a:pt x="7505" y="10243"/>
                    <a:pt x="7178" y="10207"/>
                    <a:pt x="6849" y="10201"/>
                  </a:cubicBezTo>
                  <a:cubicBezTo>
                    <a:pt x="7141" y="10047"/>
                    <a:pt x="7458" y="9956"/>
                    <a:pt x="7779" y="9883"/>
                  </a:cubicBezTo>
                  <a:cubicBezTo>
                    <a:pt x="8065" y="9818"/>
                    <a:pt x="8357" y="9779"/>
                    <a:pt x="8651" y="9779"/>
                  </a:cubicBezTo>
                  <a:close/>
                  <a:moveTo>
                    <a:pt x="6412" y="9101"/>
                  </a:moveTo>
                  <a:cubicBezTo>
                    <a:pt x="6419" y="9101"/>
                    <a:pt x="6426" y="9102"/>
                    <a:pt x="6433" y="9103"/>
                  </a:cubicBezTo>
                  <a:cubicBezTo>
                    <a:pt x="6509" y="9121"/>
                    <a:pt x="6505" y="9234"/>
                    <a:pt x="6498" y="9300"/>
                  </a:cubicBezTo>
                  <a:cubicBezTo>
                    <a:pt x="6467" y="9634"/>
                    <a:pt x="6396" y="9958"/>
                    <a:pt x="6232" y="10259"/>
                  </a:cubicBezTo>
                  <a:cubicBezTo>
                    <a:pt x="6229" y="9962"/>
                    <a:pt x="6195" y="9662"/>
                    <a:pt x="6268" y="9369"/>
                  </a:cubicBezTo>
                  <a:cubicBezTo>
                    <a:pt x="6278" y="9331"/>
                    <a:pt x="6287" y="9291"/>
                    <a:pt x="6304" y="9257"/>
                  </a:cubicBezTo>
                  <a:cubicBezTo>
                    <a:pt x="6334" y="9200"/>
                    <a:pt x="6344" y="9101"/>
                    <a:pt x="6412" y="9101"/>
                  </a:cubicBezTo>
                  <a:close/>
                  <a:moveTo>
                    <a:pt x="2880" y="10037"/>
                  </a:moveTo>
                  <a:cubicBezTo>
                    <a:pt x="3014" y="10037"/>
                    <a:pt x="3147" y="10066"/>
                    <a:pt x="3279" y="10105"/>
                  </a:cubicBezTo>
                  <a:cubicBezTo>
                    <a:pt x="3698" y="10230"/>
                    <a:pt x="4081" y="10434"/>
                    <a:pt x="4483" y="10659"/>
                  </a:cubicBezTo>
                  <a:cubicBezTo>
                    <a:pt x="4328" y="10701"/>
                    <a:pt x="4180" y="10717"/>
                    <a:pt x="4035" y="10717"/>
                  </a:cubicBezTo>
                  <a:cubicBezTo>
                    <a:pt x="3965" y="10717"/>
                    <a:pt x="3896" y="10713"/>
                    <a:pt x="3828" y="10708"/>
                  </a:cubicBezTo>
                  <a:cubicBezTo>
                    <a:pt x="3537" y="10682"/>
                    <a:pt x="3249" y="10637"/>
                    <a:pt x="2969" y="10548"/>
                  </a:cubicBezTo>
                  <a:cubicBezTo>
                    <a:pt x="2826" y="10501"/>
                    <a:pt x="2687" y="10444"/>
                    <a:pt x="2575" y="10341"/>
                  </a:cubicBezTo>
                  <a:cubicBezTo>
                    <a:pt x="2468" y="10240"/>
                    <a:pt x="2489" y="10120"/>
                    <a:pt x="2627" y="10075"/>
                  </a:cubicBezTo>
                  <a:cubicBezTo>
                    <a:pt x="2711" y="10048"/>
                    <a:pt x="2796" y="10037"/>
                    <a:pt x="2880" y="10037"/>
                  </a:cubicBezTo>
                  <a:close/>
                  <a:moveTo>
                    <a:pt x="5514" y="6603"/>
                  </a:moveTo>
                  <a:cubicBezTo>
                    <a:pt x="5609" y="6900"/>
                    <a:pt x="5699" y="7181"/>
                    <a:pt x="5794" y="7462"/>
                  </a:cubicBezTo>
                  <a:cubicBezTo>
                    <a:pt x="5848" y="7621"/>
                    <a:pt x="5901" y="7784"/>
                    <a:pt x="5989" y="7929"/>
                  </a:cubicBezTo>
                  <a:cubicBezTo>
                    <a:pt x="6027" y="7991"/>
                    <a:pt x="6000" y="8041"/>
                    <a:pt x="5977" y="8094"/>
                  </a:cubicBezTo>
                  <a:cubicBezTo>
                    <a:pt x="5669" y="8801"/>
                    <a:pt x="5407" y="9521"/>
                    <a:pt x="5214" y="10269"/>
                  </a:cubicBezTo>
                  <a:cubicBezTo>
                    <a:pt x="5133" y="10586"/>
                    <a:pt x="5061" y="10904"/>
                    <a:pt x="5009" y="11226"/>
                  </a:cubicBezTo>
                  <a:cubicBezTo>
                    <a:pt x="5004" y="11261"/>
                    <a:pt x="4991" y="11294"/>
                    <a:pt x="4974" y="11351"/>
                  </a:cubicBezTo>
                  <a:cubicBezTo>
                    <a:pt x="4878" y="10537"/>
                    <a:pt x="4761" y="9756"/>
                    <a:pt x="4608" y="8982"/>
                  </a:cubicBezTo>
                  <a:cubicBezTo>
                    <a:pt x="4591" y="8897"/>
                    <a:pt x="4604" y="8825"/>
                    <a:pt x="4654" y="8751"/>
                  </a:cubicBezTo>
                  <a:cubicBezTo>
                    <a:pt x="4839" y="8465"/>
                    <a:pt x="5028" y="8186"/>
                    <a:pt x="5183" y="7883"/>
                  </a:cubicBezTo>
                  <a:cubicBezTo>
                    <a:pt x="5411" y="7435"/>
                    <a:pt x="5483" y="7169"/>
                    <a:pt x="5514" y="6603"/>
                  </a:cubicBezTo>
                  <a:close/>
                  <a:moveTo>
                    <a:pt x="1741" y="0"/>
                  </a:moveTo>
                  <a:cubicBezTo>
                    <a:pt x="1690" y="0"/>
                    <a:pt x="1637" y="13"/>
                    <a:pt x="1583" y="42"/>
                  </a:cubicBezTo>
                  <a:cubicBezTo>
                    <a:pt x="1441" y="119"/>
                    <a:pt x="1411" y="252"/>
                    <a:pt x="1400" y="403"/>
                  </a:cubicBezTo>
                  <a:cubicBezTo>
                    <a:pt x="1375" y="751"/>
                    <a:pt x="1454" y="1075"/>
                    <a:pt x="1577" y="1396"/>
                  </a:cubicBezTo>
                  <a:cubicBezTo>
                    <a:pt x="1805" y="1987"/>
                    <a:pt x="2104" y="2543"/>
                    <a:pt x="2443" y="3077"/>
                  </a:cubicBezTo>
                  <a:cubicBezTo>
                    <a:pt x="2501" y="3167"/>
                    <a:pt x="2565" y="3254"/>
                    <a:pt x="2595" y="3375"/>
                  </a:cubicBezTo>
                  <a:cubicBezTo>
                    <a:pt x="2440" y="3254"/>
                    <a:pt x="2304" y="3141"/>
                    <a:pt x="2164" y="3034"/>
                  </a:cubicBezTo>
                  <a:cubicBezTo>
                    <a:pt x="1729" y="2711"/>
                    <a:pt x="1272" y="2436"/>
                    <a:pt x="745" y="2298"/>
                  </a:cubicBezTo>
                  <a:cubicBezTo>
                    <a:pt x="648" y="2273"/>
                    <a:pt x="550" y="2256"/>
                    <a:pt x="451" y="2256"/>
                  </a:cubicBezTo>
                  <a:cubicBezTo>
                    <a:pt x="381" y="2256"/>
                    <a:pt x="310" y="2264"/>
                    <a:pt x="240" y="2285"/>
                  </a:cubicBezTo>
                  <a:cubicBezTo>
                    <a:pt x="58" y="2341"/>
                    <a:pt x="1" y="2495"/>
                    <a:pt x="104" y="2657"/>
                  </a:cubicBezTo>
                  <a:cubicBezTo>
                    <a:pt x="154" y="2733"/>
                    <a:pt x="217" y="2797"/>
                    <a:pt x="289" y="2854"/>
                  </a:cubicBezTo>
                  <a:cubicBezTo>
                    <a:pt x="663" y="3155"/>
                    <a:pt x="1099" y="3339"/>
                    <a:pt x="1549" y="3495"/>
                  </a:cubicBezTo>
                  <a:cubicBezTo>
                    <a:pt x="1943" y="3631"/>
                    <a:pt x="2344" y="3743"/>
                    <a:pt x="2732" y="3899"/>
                  </a:cubicBezTo>
                  <a:cubicBezTo>
                    <a:pt x="2848" y="3947"/>
                    <a:pt x="2924" y="4016"/>
                    <a:pt x="2974" y="4136"/>
                  </a:cubicBezTo>
                  <a:cubicBezTo>
                    <a:pt x="3213" y="4709"/>
                    <a:pt x="3444" y="5287"/>
                    <a:pt x="3636" y="5878"/>
                  </a:cubicBezTo>
                  <a:cubicBezTo>
                    <a:pt x="3701" y="6073"/>
                    <a:pt x="3765" y="6269"/>
                    <a:pt x="3830" y="6466"/>
                  </a:cubicBezTo>
                  <a:cubicBezTo>
                    <a:pt x="3801" y="6463"/>
                    <a:pt x="3789" y="6451"/>
                    <a:pt x="3781" y="6438"/>
                  </a:cubicBezTo>
                  <a:cubicBezTo>
                    <a:pt x="3463" y="6023"/>
                    <a:pt x="3109" y="5640"/>
                    <a:pt x="2713" y="5296"/>
                  </a:cubicBezTo>
                  <a:cubicBezTo>
                    <a:pt x="2491" y="5104"/>
                    <a:pt x="2256" y="4929"/>
                    <a:pt x="1967" y="4847"/>
                  </a:cubicBezTo>
                  <a:cubicBezTo>
                    <a:pt x="1895" y="4827"/>
                    <a:pt x="1820" y="4809"/>
                    <a:pt x="1748" y="4809"/>
                  </a:cubicBezTo>
                  <a:cubicBezTo>
                    <a:pt x="1660" y="4809"/>
                    <a:pt x="1577" y="4836"/>
                    <a:pt x="1509" y="4923"/>
                  </a:cubicBezTo>
                  <a:cubicBezTo>
                    <a:pt x="1387" y="5075"/>
                    <a:pt x="1458" y="5231"/>
                    <a:pt x="1543" y="5375"/>
                  </a:cubicBezTo>
                  <a:cubicBezTo>
                    <a:pt x="1724" y="5686"/>
                    <a:pt x="1960" y="5951"/>
                    <a:pt x="2251" y="6165"/>
                  </a:cubicBezTo>
                  <a:cubicBezTo>
                    <a:pt x="2754" y="6534"/>
                    <a:pt x="3315" y="6795"/>
                    <a:pt x="3900" y="7009"/>
                  </a:cubicBezTo>
                  <a:cubicBezTo>
                    <a:pt x="3969" y="7033"/>
                    <a:pt x="4003" y="7069"/>
                    <a:pt x="4025" y="7145"/>
                  </a:cubicBezTo>
                  <a:cubicBezTo>
                    <a:pt x="4208" y="7800"/>
                    <a:pt x="4347" y="8467"/>
                    <a:pt x="4466" y="9138"/>
                  </a:cubicBezTo>
                  <a:cubicBezTo>
                    <a:pt x="4496" y="9310"/>
                    <a:pt x="4519" y="9483"/>
                    <a:pt x="4549" y="9685"/>
                  </a:cubicBezTo>
                  <a:cubicBezTo>
                    <a:pt x="4513" y="9654"/>
                    <a:pt x="4503" y="9647"/>
                    <a:pt x="4492" y="9634"/>
                  </a:cubicBezTo>
                  <a:cubicBezTo>
                    <a:pt x="4060" y="9125"/>
                    <a:pt x="3556" y="8692"/>
                    <a:pt x="3037" y="8276"/>
                  </a:cubicBezTo>
                  <a:cubicBezTo>
                    <a:pt x="2810" y="8093"/>
                    <a:pt x="2570" y="7922"/>
                    <a:pt x="2284" y="7836"/>
                  </a:cubicBezTo>
                  <a:cubicBezTo>
                    <a:pt x="2226" y="7819"/>
                    <a:pt x="2166" y="7804"/>
                    <a:pt x="2108" y="7804"/>
                  </a:cubicBezTo>
                  <a:cubicBezTo>
                    <a:pt x="2036" y="7804"/>
                    <a:pt x="1968" y="7826"/>
                    <a:pt x="1910" y="7893"/>
                  </a:cubicBezTo>
                  <a:cubicBezTo>
                    <a:pt x="1810" y="8011"/>
                    <a:pt x="1840" y="8147"/>
                    <a:pt x="1889" y="8273"/>
                  </a:cubicBezTo>
                  <a:cubicBezTo>
                    <a:pt x="1916" y="8342"/>
                    <a:pt x="1957" y="8408"/>
                    <a:pt x="2000" y="8467"/>
                  </a:cubicBezTo>
                  <a:cubicBezTo>
                    <a:pt x="2254" y="8817"/>
                    <a:pt x="2575" y="9098"/>
                    <a:pt x="2918" y="9354"/>
                  </a:cubicBezTo>
                  <a:cubicBezTo>
                    <a:pt x="3394" y="9711"/>
                    <a:pt x="3911" y="9978"/>
                    <a:pt x="4505" y="10077"/>
                  </a:cubicBezTo>
                  <a:cubicBezTo>
                    <a:pt x="4598" y="10093"/>
                    <a:pt x="4627" y="10137"/>
                    <a:pt x="4634" y="10222"/>
                  </a:cubicBezTo>
                  <a:cubicBezTo>
                    <a:pt x="4642" y="10330"/>
                    <a:pt x="4660" y="10441"/>
                    <a:pt x="4673" y="10550"/>
                  </a:cubicBezTo>
                  <a:cubicBezTo>
                    <a:pt x="4671" y="10550"/>
                    <a:pt x="4670" y="10550"/>
                    <a:pt x="4669" y="10550"/>
                  </a:cubicBezTo>
                  <a:cubicBezTo>
                    <a:pt x="4624" y="10550"/>
                    <a:pt x="4594" y="10522"/>
                    <a:pt x="4562" y="10505"/>
                  </a:cubicBezTo>
                  <a:cubicBezTo>
                    <a:pt x="4232" y="10328"/>
                    <a:pt x="3907" y="10143"/>
                    <a:pt x="3554" y="10012"/>
                  </a:cubicBezTo>
                  <a:cubicBezTo>
                    <a:pt x="3335" y="9931"/>
                    <a:pt x="3114" y="9859"/>
                    <a:pt x="2883" y="9859"/>
                  </a:cubicBezTo>
                  <a:cubicBezTo>
                    <a:pt x="2815" y="9859"/>
                    <a:pt x="2747" y="9865"/>
                    <a:pt x="2677" y="9879"/>
                  </a:cubicBezTo>
                  <a:cubicBezTo>
                    <a:pt x="2529" y="9910"/>
                    <a:pt x="2405" y="9976"/>
                    <a:pt x="2365" y="10133"/>
                  </a:cubicBezTo>
                  <a:cubicBezTo>
                    <a:pt x="2323" y="10283"/>
                    <a:pt x="2390" y="10401"/>
                    <a:pt x="2508" y="10494"/>
                  </a:cubicBezTo>
                  <a:cubicBezTo>
                    <a:pt x="2595" y="10564"/>
                    <a:pt x="2690" y="10622"/>
                    <a:pt x="2795" y="10657"/>
                  </a:cubicBezTo>
                  <a:cubicBezTo>
                    <a:pt x="3197" y="10797"/>
                    <a:pt x="3606" y="10891"/>
                    <a:pt x="4030" y="10891"/>
                  </a:cubicBezTo>
                  <a:cubicBezTo>
                    <a:pt x="4108" y="10891"/>
                    <a:pt x="4186" y="10888"/>
                    <a:pt x="4265" y="10881"/>
                  </a:cubicBezTo>
                  <a:cubicBezTo>
                    <a:pt x="4412" y="10868"/>
                    <a:pt x="4552" y="10831"/>
                    <a:pt x="4706" y="10801"/>
                  </a:cubicBezTo>
                  <a:cubicBezTo>
                    <a:pt x="4731" y="11044"/>
                    <a:pt x="4751" y="11284"/>
                    <a:pt x="4782" y="11523"/>
                  </a:cubicBezTo>
                  <a:cubicBezTo>
                    <a:pt x="4876" y="12287"/>
                    <a:pt x="4931" y="13057"/>
                    <a:pt x="4964" y="13827"/>
                  </a:cubicBezTo>
                  <a:cubicBezTo>
                    <a:pt x="5005" y="14765"/>
                    <a:pt x="5031" y="15702"/>
                    <a:pt x="5067" y="16638"/>
                  </a:cubicBezTo>
                  <a:cubicBezTo>
                    <a:pt x="5075" y="16872"/>
                    <a:pt x="5100" y="17104"/>
                    <a:pt x="5138" y="17333"/>
                  </a:cubicBezTo>
                  <a:cubicBezTo>
                    <a:pt x="5148" y="17401"/>
                    <a:pt x="5167" y="17477"/>
                    <a:pt x="5252" y="17477"/>
                  </a:cubicBezTo>
                  <a:cubicBezTo>
                    <a:pt x="5255" y="17477"/>
                    <a:pt x="5259" y="17477"/>
                    <a:pt x="5263" y="17477"/>
                  </a:cubicBezTo>
                  <a:cubicBezTo>
                    <a:pt x="5355" y="17470"/>
                    <a:pt x="5368" y="17395"/>
                    <a:pt x="5371" y="17319"/>
                  </a:cubicBezTo>
                  <a:cubicBezTo>
                    <a:pt x="5372" y="17280"/>
                    <a:pt x="5372" y="17240"/>
                    <a:pt x="5371" y="17202"/>
                  </a:cubicBezTo>
                  <a:cubicBezTo>
                    <a:pt x="5356" y="16916"/>
                    <a:pt x="5335" y="16634"/>
                    <a:pt x="5329" y="16349"/>
                  </a:cubicBezTo>
                  <a:cubicBezTo>
                    <a:pt x="5300" y="15051"/>
                    <a:pt x="5227" y="13755"/>
                    <a:pt x="5106" y="12465"/>
                  </a:cubicBezTo>
                  <a:cubicBezTo>
                    <a:pt x="5093" y="12333"/>
                    <a:pt x="5131" y="12237"/>
                    <a:pt x="5192" y="12135"/>
                  </a:cubicBezTo>
                  <a:cubicBezTo>
                    <a:pt x="5554" y="11528"/>
                    <a:pt x="6009" y="10990"/>
                    <a:pt x="6472" y="10458"/>
                  </a:cubicBezTo>
                  <a:cubicBezTo>
                    <a:pt x="6526" y="10394"/>
                    <a:pt x="6598" y="10385"/>
                    <a:pt x="6674" y="10381"/>
                  </a:cubicBezTo>
                  <a:cubicBezTo>
                    <a:pt x="6729" y="10378"/>
                    <a:pt x="6784" y="10377"/>
                    <a:pt x="6839" y="10377"/>
                  </a:cubicBezTo>
                  <a:cubicBezTo>
                    <a:pt x="7045" y="10377"/>
                    <a:pt x="7250" y="10392"/>
                    <a:pt x="7455" y="10409"/>
                  </a:cubicBezTo>
                  <a:cubicBezTo>
                    <a:pt x="7620" y="10424"/>
                    <a:pt x="7785" y="10432"/>
                    <a:pt x="7949" y="10432"/>
                  </a:cubicBezTo>
                  <a:cubicBezTo>
                    <a:pt x="8226" y="10432"/>
                    <a:pt x="8501" y="10409"/>
                    <a:pt x="8775" y="10352"/>
                  </a:cubicBezTo>
                  <a:cubicBezTo>
                    <a:pt x="8946" y="10319"/>
                    <a:pt x="9117" y="10276"/>
                    <a:pt x="9249" y="10150"/>
                  </a:cubicBezTo>
                  <a:cubicBezTo>
                    <a:pt x="9399" y="10007"/>
                    <a:pt x="9372" y="9819"/>
                    <a:pt x="9190" y="9718"/>
                  </a:cubicBezTo>
                  <a:cubicBezTo>
                    <a:pt x="9077" y="9657"/>
                    <a:pt x="8952" y="9634"/>
                    <a:pt x="8826" y="9625"/>
                  </a:cubicBezTo>
                  <a:cubicBezTo>
                    <a:pt x="8753" y="9621"/>
                    <a:pt x="8681" y="9619"/>
                    <a:pt x="8609" y="9619"/>
                  </a:cubicBezTo>
                  <a:cubicBezTo>
                    <a:pt x="8302" y="9619"/>
                    <a:pt x="7999" y="9658"/>
                    <a:pt x="7697" y="9728"/>
                  </a:cubicBezTo>
                  <a:cubicBezTo>
                    <a:pt x="7444" y="9789"/>
                    <a:pt x="7199" y="9867"/>
                    <a:pt x="6946" y="9964"/>
                  </a:cubicBezTo>
                  <a:cubicBezTo>
                    <a:pt x="7054" y="9748"/>
                    <a:pt x="7246" y="9668"/>
                    <a:pt x="7432" y="9576"/>
                  </a:cubicBezTo>
                  <a:cubicBezTo>
                    <a:pt x="7888" y="9353"/>
                    <a:pt x="8351" y="9139"/>
                    <a:pt x="8774" y="8852"/>
                  </a:cubicBezTo>
                  <a:cubicBezTo>
                    <a:pt x="8912" y="8759"/>
                    <a:pt x="9042" y="8653"/>
                    <a:pt x="9102" y="8488"/>
                  </a:cubicBezTo>
                  <a:cubicBezTo>
                    <a:pt x="9163" y="8321"/>
                    <a:pt x="9077" y="8186"/>
                    <a:pt x="8897" y="8173"/>
                  </a:cubicBezTo>
                  <a:cubicBezTo>
                    <a:pt x="8877" y="8172"/>
                    <a:pt x="8857" y="8171"/>
                    <a:pt x="8837" y="8171"/>
                  </a:cubicBezTo>
                  <a:cubicBezTo>
                    <a:pt x="8723" y="8171"/>
                    <a:pt x="8612" y="8192"/>
                    <a:pt x="8505" y="8237"/>
                  </a:cubicBezTo>
                  <a:cubicBezTo>
                    <a:pt x="8195" y="8371"/>
                    <a:pt x="7937" y="8579"/>
                    <a:pt x="7700" y="8814"/>
                  </a:cubicBezTo>
                  <a:cubicBezTo>
                    <a:pt x="7339" y="9168"/>
                    <a:pt x="7019" y="9562"/>
                    <a:pt x="6690" y="9948"/>
                  </a:cubicBezTo>
                  <a:cubicBezTo>
                    <a:pt x="6622" y="10028"/>
                    <a:pt x="6552" y="10107"/>
                    <a:pt x="6482" y="10187"/>
                  </a:cubicBezTo>
                  <a:cubicBezTo>
                    <a:pt x="6522" y="10041"/>
                    <a:pt x="6566" y="9903"/>
                    <a:pt x="6598" y="9761"/>
                  </a:cubicBezTo>
                  <a:cubicBezTo>
                    <a:pt x="6645" y="9546"/>
                    <a:pt x="6694" y="9330"/>
                    <a:pt x="6632" y="9108"/>
                  </a:cubicBezTo>
                  <a:cubicBezTo>
                    <a:pt x="6609" y="9023"/>
                    <a:pt x="6562" y="8951"/>
                    <a:pt x="6469" y="8939"/>
                  </a:cubicBezTo>
                  <a:cubicBezTo>
                    <a:pt x="6459" y="8937"/>
                    <a:pt x="6450" y="8936"/>
                    <a:pt x="6441" y="8936"/>
                  </a:cubicBezTo>
                  <a:cubicBezTo>
                    <a:pt x="6364" y="8936"/>
                    <a:pt x="6303" y="8983"/>
                    <a:pt x="6258" y="9046"/>
                  </a:cubicBezTo>
                  <a:cubicBezTo>
                    <a:pt x="6199" y="9125"/>
                    <a:pt x="6161" y="9217"/>
                    <a:pt x="6136" y="9313"/>
                  </a:cubicBezTo>
                  <a:cubicBezTo>
                    <a:pt x="6057" y="9631"/>
                    <a:pt x="6050" y="9953"/>
                    <a:pt x="6077" y="10277"/>
                  </a:cubicBezTo>
                  <a:cubicBezTo>
                    <a:pt x="6093" y="10472"/>
                    <a:pt x="6115" y="10660"/>
                    <a:pt x="5957" y="10831"/>
                  </a:cubicBezTo>
                  <a:cubicBezTo>
                    <a:pt x="5647" y="11166"/>
                    <a:pt x="5384" y="11538"/>
                    <a:pt x="5154" y="11932"/>
                  </a:cubicBezTo>
                  <a:cubicBezTo>
                    <a:pt x="5149" y="11941"/>
                    <a:pt x="5142" y="11953"/>
                    <a:pt x="5126" y="11953"/>
                  </a:cubicBezTo>
                  <a:cubicBezTo>
                    <a:pt x="5122" y="11953"/>
                    <a:pt x="5117" y="11953"/>
                    <a:pt x="5111" y="11950"/>
                  </a:cubicBezTo>
                  <a:cubicBezTo>
                    <a:pt x="5120" y="11860"/>
                    <a:pt x="5127" y="11764"/>
                    <a:pt x="5141" y="11671"/>
                  </a:cubicBezTo>
                  <a:cubicBezTo>
                    <a:pt x="5265" y="10835"/>
                    <a:pt x="5477" y="10019"/>
                    <a:pt x="5751" y="9218"/>
                  </a:cubicBezTo>
                  <a:cubicBezTo>
                    <a:pt x="5776" y="9148"/>
                    <a:pt x="5814" y="9093"/>
                    <a:pt x="5870" y="9046"/>
                  </a:cubicBezTo>
                  <a:cubicBezTo>
                    <a:pt x="6085" y="8864"/>
                    <a:pt x="6318" y="8713"/>
                    <a:pt x="6581" y="8603"/>
                  </a:cubicBezTo>
                  <a:cubicBezTo>
                    <a:pt x="6916" y="8465"/>
                    <a:pt x="7254" y="8336"/>
                    <a:pt x="7587" y="8193"/>
                  </a:cubicBezTo>
                  <a:cubicBezTo>
                    <a:pt x="7884" y="8068"/>
                    <a:pt x="8165" y="7918"/>
                    <a:pt x="8411" y="7707"/>
                  </a:cubicBezTo>
                  <a:cubicBezTo>
                    <a:pt x="8515" y="7620"/>
                    <a:pt x="8601" y="7516"/>
                    <a:pt x="8540" y="7369"/>
                  </a:cubicBezTo>
                  <a:cubicBezTo>
                    <a:pt x="8483" y="7225"/>
                    <a:pt x="8360" y="7182"/>
                    <a:pt x="8216" y="7174"/>
                  </a:cubicBezTo>
                  <a:cubicBezTo>
                    <a:pt x="8190" y="7172"/>
                    <a:pt x="8163" y="7171"/>
                    <a:pt x="8137" y="7171"/>
                  </a:cubicBezTo>
                  <a:cubicBezTo>
                    <a:pt x="7952" y="7171"/>
                    <a:pt x="7775" y="7214"/>
                    <a:pt x="7604" y="7284"/>
                  </a:cubicBezTo>
                  <a:cubicBezTo>
                    <a:pt x="7014" y="7526"/>
                    <a:pt x="6493" y="7865"/>
                    <a:pt x="6095" y="8379"/>
                  </a:cubicBezTo>
                  <a:cubicBezTo>
                    <a:pt x="6077" y="8331"/>
                    <a:pt x="6108" y="8299"/>
                    <a:pt x="6122" y="8265"/>
                  </a:cubicBezTo>
                  <a:cubicBezTo>
                    <a:pt x="6315" y="7803"/>
                    <a:pt x="6532" y="7349"/>
                    <a:pt x="6746" y="6894"/>
                  </a:cubicBezTo>
                  <a:cubicBezTo>
                    <a:pt x="6810" y="6758"/>
                    <a:pt x="6903" y="6678"/>
                    <a:pt x="7035" y="6620"/>
                  </a:cubicBezTo>
                  <a:cubicBezTo>
                    <a:pt x="7393" y="6470"/>
                    <a:pt x="7769" y="6381"/>
                    <a:pt x="8145" y="6295"/>
                  </a:cubicBezTo>
                  <a:cubicBezTo>
                    <a:pt x="8529" y="6208"/>
                    <a:pt x="8916" y="6133"/>
                    <a:pt x="9274" y="5961"/>
                  </a:cubicBezTo>
                  <a:cubicBezTo>
                    <a:pt x="9432" y="5885"/>
                    <a:pt x="9585" y="5803"/>
                    <a:pt x="9707" y="5676"/>
                  </a:cubicBezTo>
                  <a:cubicBezTo>
                    <a:pt x="9836" y="5540"/>
                    <a:pt x="9800" y="5376"/>
                    <a:pt x="9628" y="5304"/>
                  </a:cubicBezTo>
                  <a:cubicBezTo>
                    <a:pt x="9552" y="5272"/>
                    <a:pt x="9472" y="5264"/>
                    <a:pt x="9390" y="5264"/>
                  </a:cubicBezTo>
                  <a:cubicBezTo>
                    <a:pt x="9365" y="5264"/>
                    <a:pt x="9339" y="5265"/>
                    <a:pt x="9313" y="5266"/>
                  </a:cubicBezTo>
                  <a:cubicBezTo>
                    <a:pt x="8695" y="5294"/>
                    <a:pt x="8132" y="5489"/>
                    <a:pt x="7614" y="5822"/>
                  </a:cubicBezTo>
                  <a:cubicBezTo>
                    <a:pt x="7465" y="5919"/>
                    <a:pt x="7318" y="6018"/>
                    <a:pt x="7145" y="6133"/>
                  </a:cubicBezTo>
                  <a:cubicBezTo>
                    <a:pt x="7369" y="5726"/>
                    <a:pt x="7591" y="5352"/>
                    <a:pt x="7819" y="4982"/>
                  </a:cubicBezTo>
                  <a:cubicBezTo>
                    <a:pt x="7840" y="4947"/>
                    <a:pt x="7864" y="4938"/>
                    <a:pt x="7891" y="4938"/>
                  </a:cubicBezTo>
                  <a:cubicBezTo>
                    <a:pt x="7907" y="4938"/>
                    <a:pt x="7924" y="4942"/>
                    <a:pt x="7943" y="4945"/>
                  </a:cubicBezTo>
                  <a:cubicBezTo>
                    <a:pt x="8102" y="4973"/>
                    <a:pt x="8261" y="4989"/>
                    <a:pt x="8424" y="4990"/>
                  </a:cubicBezTo>
                  <a:cubicBezTo>
                    <a:pt x="8442" y="4991"/>
                    <a:pt x="8459" y="4991"/>
                    <a:pt x="8477" y="4991"/>
                  </a:cubicBezTo>
                  <a:cubicBezTo>
                    <a:pt x="8793" y="4991"/>
                    <a:pt x="9105" y="4966"/>
                    <a:pt x="9415" y="4916"/>
                  </a:cubicBezTo>
                  <a:cubicBezTo>
                    <a:pt x="9757" y="4859"/>
                    <a:pt x="10096" y="4780"/>
                    <a:pt x="10390" y="4578"/>
                  </a:cubicBezTo>
                  <a:cubicBezTo>
                    <a:pt x="10481" y="4515"/>
                    <a:pt x="10566" y="4441"/>
                    <a:pt x="10618" y="4338"/>
                  </a:cubicBezTo>
                  <a:cubicBezTo>
                    <a:pt x="10684" y="4186"/>
                    <a:pt x="10632" y="4040"/>
                    <a:pt x="10479" y="3977"/>
                  </a:cubicBezTo>
                  <a:cubicBezTo>
                    <a:pt x="10389" y="3940"/>
                    <a:pt x="10295" y="3923"/>
                    <a:pt x="10199" y="3923"/>
                  </a:cubicBezTo>
                  <a:cubicBezTo>
                    <a:pt x="10169" y="3923"/>
                    <a:pt x="10137" y="3925"/>
                    <a:pt x="10106" y="3928"/>
                  </a:cubicBezTo>
                  <a:cubicBezTo>
                    <a:pt x="9806" y="3958"/>
                    <a:pt x="9515" y="4031"/>
                    <a:pt x="9233" y="4127"/>
                  </a:cubicBezTo>
                  <a:cubicBezTo>
                    <a:pt x="9071" y="4180"/>
                    <a:pt x="8912" y="4239"/>
                    <a:pt x="8751" y="4297"/>
                  </a:cubicBezTo>
                  <a:cubicBezTo>
                    <a:pt x="8765" y="4266"/>
                    <a:pt x="8787" y="4249"/>
                    <a:pt x="8808" y="4232"/>
                  </a:cubicBezTo>
                  <a:cubicBezTo>
                    <a:pt x="9092" y="4006"/>
                    <a:pt x="9368" y="3765"/>
                    <a:pt x="9605" y="3489"/>
                  </a:cubicBezTo>
                  <a:cubicBezTo>
                    <a:pt x="9798" y="3269"/>
                    <a:pt x="9978" y="3039"/>
                    <a:pt x="10048" y="2744"/>
                  </a:cubicBezTo>
                  <a:cubicBezTo>
                    <a:pt x="10081" y="2602"/>
                    <a:pt x="10070" y="2464"/>
                    <a:pt x="9950" y="2378"/>
                  </a:cubicBezTo>
                  <a:cubicBezTo>
                    <a:pt x="9910" y="2350"/>
                    <a:pt x="9870" y="2339"/>
                    <a:pt x="9831" y="2339"/>
                  </a:cubicBezTo>
                  <a:cubicBezTo>
                    <a:pt x="9751" y="2339"/>
                    <a:pt x="9672" y="2387"/>
                    <a:pt x="9600" y="2436"/>
                  </a:cubicBezTo>
                  <a:cubicBezTo>
                    <a:pt x="9376" y="2582"/>
                    <a:pt x="9193" y="2778"/>
                    <a:pt x="9035" y="2991"/>
                  </a:cubicBezTo>
                  <a:cubicBezTo>
                    <a:pt x="8416" y="3825"/>
                    <a:pt x="7821" y="4675"/>
                    <a:pt x="7283" y="5567"/>
                  </a:cubicBezTo>
                  <a:cubicBezTo>
                    <a:pt x="7262" y="5600"/>
                    <a:pt x="7239" y="5633"/>
                    <a:pt x="7197" y="5693"/>
                  </a:cubicBezTo>
                  <a:cubicBezTo>
                    <a:pt x="7197" y="5416"/>
                    <a:pt x="7196" y="5170"/>
                    <a:pt x="7197" y="4926"/>
                  </a:cubicBezTo>
                  <a:cubicBezTo>
                    <a:pt x="7200" y="4345"/>
                    <a:pt x="7168" y="3768"/>
                    <a:pt x="7052" y="3196"/>
                  </a:cubicBezTo>
                  <a:cubicBezTo>
                    <a:pt x="7016" y="3015"/>
                    <a:pt x="6991" y="2829"/>
                    <a:pt x="6887" y="2668"/>
                  </a:cubicBezTo>
                  <a:cubicBezTo>
                    <a:pt x="6824" y="2571"/>
                    <a:pt x="6744" y="2522"/>
                    <a:pt x="6665" y="2522"/>
                  </a:cubicBezTo>
                  <a:cubicBezTo>
                    <a:pt x="6584" y="2522"/>
                    <a:pt x="6505" y="2573"/>
                    <a:pt x="6443" y="2672"/>
                  </a:cubicBezTo>
                  <a:cubicBezTo>
                    <a:pt x="6404" y="2733"/>
                    <a:pt x="6379" y="2800"/>
                    <a:pt x="6366" y="2869"/>
                  </a:cubicBezTo>
                  <a:cubicBezTo>
                    <a:pt x="6311" y="3155"/>
                    <a:pt x="6318" y="3446"/>
                    <a:pt x="6371" y="3729"/>
                  </a:cubicBezTo>
                  <a:cubicBezTo>
                    <a:pt x="6508" y="4459"/>
                    <a:pt x="6731" y="5165"/>
                    <a:pt x="7031" y="5843"/>
                  </a:cubicBezTo>
                  <a:cubicBezTo>
                    <a:pt x="7057" y="5906"/>
                    <a:pt x="7055" y="5951"/>
                    <a:pt x="7024" y="6007"/>
                  </a:cubicBezTo>
                  <a:cubicBezTo>
                    <a:pt x="6791" y="6407"/>
                    <a:pt x="6579" y="6817"/>
                    <a:pt x="6374" y="7231"/>
                  </a:cubicBezTo>
                  <a:cubicBezTo>
                    <a:pt x="6314" y="7353"/>
                    <a:pt x="6254" y="7476"/>
                    <a:pt x="6194" y="7604"/>
                  </a:cubicBezTo>
                  <a:cubicBezTo>
                    <a:pt x="6165" y="7571"/>
                    <a:pt x="6174" y="7542"/>
                    <a:pt x="6178" y="7519"/>
                  </a:cubicBezTo>
                  <a:cubicBezTo>
                    <a:pt x="6208" y="7266"/>
                    <a:pt x="6214" y="7007"/>
                    <a:pt x="6229" y="6752"/>
                  </a:cubicBezTo>
                  <a:cubicBezTo>
                    <a:pt x="6264" y="6200"/>
                    <a:pt x="6228" y="5656"/>
                    <a:pt x="6123" y="5115"/>
                  </a:cubicBezTo>
                  <a:cubicBezTo>
                    <a:pt x="6085" y="4912"/>
                    <a:pt x="6022" y="4717"/>
                    <a:pt x="5880" y="4558"/>
                  </a:cubicBezTo>
                  <a:cubicBezTo>
                    <a:pt x="5815" y="4486"/>
                    <a:pt x="5745" y="4450"/>
                    <a:pt x="5676" y="4450"/>
                  </a:cubicBezTo>
                  <a:cubicBezTo>
                    <a:pt x="5600" y="4450"/>
                    <a:pt x="5525" y="4493"/>
                    <a:pt x="5461" y="4579"/>
                  </a:cubicBezTo>
                  <a:cubicBezTo>
                    <a:pt x="5401" y="4659"/>
                    <a:pt x="5368" y="4752"/>
                    <a:pt x="5343" y="4847"/>
                  </a:cubicBezTo>
                  <a:cubicBezTo>
                    <a:pt x="5249" y="5233"/>
                    <a:pt x="5303" y="5614"/>
                    <a:pt x="5378" y="5997"/>
                  </a:cubicBezTo>
                  <a:cubicBezTo>
                    <a:pt x="5392" y="6066"/>
                    <a:pt x="5407" y="6134"/>
                    <a:pt x="5422" y="6205"/>
                  </a:cubicBezTo>
                  <a:cubicBezTo>
                    <a:pt x="5437" y="6269"/>
                    <a:pt x="5465" y="6331"/>
                    <a:pt x="5461" y="6414"/>
                  </a:cubicBezTo>
                  <a:cubicBezTo>
                    <a:pt x="5384" y="6318"/>
                    <a:pt x="5322" y="6272"/>
                    <a:pt x="5257" y="6272"/>
                  </a:cubicBezTo>
                  <a:cubicBezTo>
                    <a:pt x="5201" y="6272"/>
                    <a:pt x="5142" y="6306"/>
                    <a:pt x="5068" y="6371"/>
                  </a:cubicBezTo>
                  <a:cubicBezTo>
                    <a:pt x="4945" y="6478"/>
                    <a:pt x="4846" y="6606"/>
                    <a:pt x="4766" y="6747"/>
                  </a:cubicBezTo>
                  <a:cubicBezTo>
                    <a:pt x="4595" y="7053"/>
                    <a:pt x="4539" y="7390"/>
                    <a:pt x="4489" y="7731"/>
                  </a:cubicBezTo>
                  <a:cubicBezTo>
                    <a:pt x="4473" y="7846"/>
                    <a:pt x="4462" y="7962"/>
                    <a:pt x="4447" y="8078"/>
                  </a:cubicBezTo>
                  <a:cubicBezTo>
                    <a:pt x="4242" y="7316"/>
                    <a:pt x="4036" y="6559"/>
                    <a:pt x="3777" y="5819"/>
                  </a:cubicBezTo>
                  <a:cubicBezTo>
                    <a:pt x="3764" y="5783"/>
                    <a:pt x="3769" y="5755"/>
                    <a:pt x="3791" y="5720"/>
                  </a:cubicBezTo>
                  <a:cubicBezTo>
                    <a:pt x="3917" y="5517"/>
                    <a:pt x="4037" y="5306"/>
                    <a:pt x="4165" y="5102"/>
                  </a:cubicBezTo>
                  <a:cubicBezTo>
                    <a:pt x="4452" y="4645"/>
                    <a:pt x="4701" y="4172"/>
                    <a:pt x="4806" y="3636"/>
                  </a:cubicBezTo>
                  <a:cubicBezTo>
                    <a:pt x="4863" y="3342"/>
                    <a:pt x="4932" y="3047"/>
                    <a:pt x="4866" y="2745"/>
                  </a:cubicBezTo>
                  <a:cubicBezTo>
                    <a:pt x="4823" y="2551"/>
                    <a:pt x="4726" y="2391"/>
                    <a:pt x="4511" y="2346"/>
                  </a:cubicBezTo>
                  <a:cubicBezTo>
                    <a:pt x="4481" y="2340"/>
                    <a:pt x="4453" y="2337"/>
                    <a:pt x="4427" y="2337"/>
                  </a:cubicBezTo>
                  <a:cubicBezTo>
                    <a:pt x="4274" y="2337"/>
                    <a:pt x="4161" y="2429"/>
                    <a:pt x="4066" y="2552"/>
                  </a:cubicBezTo>
                  <a:cubicBezTo>
                    <a:pt x="3979" y="2665"/>
                    <a:pt x="3920" y="2794"/>
                    <a:pt x="3870" y="2929"/>
                  </a:cubicBezTo>
                  <a:cubicBezTo>
                    <a:pt x="3688" y="3409"/>
                    <a:pt x="3636" y="3914"/>
                    <a:pt x="3586" y="4421"/>
                  </a:cubicBezTo>
                  <a:cubicBezTo>
                    <a:pt x="3563" y="4664"/>
                    <a:pt x="3562" y="4907"/>
                    <a:pt x="3550" y="5152"/>
                  </a:cubicBezTo>
                  <a:cubicBezTo>
                    <a:pt x="3411" y="4768"/>
                    <a:pt x="3207" y="4410"/>
                    <a:pt x="3096" y="4018"/>
                  </a:cubicBezTo>
                  <a:cubicBezTo>
                    <a:pt x="3078" y="3964"/>
                    <a:pt x="3061" y="3918"/>
                    <a:pt x="3025" y="3871"/>
                  </a:cubicBezTo>
                  <a:cubicBezTo>
                    <a:pt x="2912" y="3726"/>
                    <a:pt x="2845" y="3568"/>
                    <a:pt x="2842" y="3375"/>
                  </a:cubicBezTo>
                  <a:cubicBezTo>
                    <a:pt x="2839" y="2869"/>
                    <a:pt x="2823" y="2363"/>
                    <a:pt x="2799" y="1857"/>
                  </a:cubicBezTo>
                  <a:cubicBezTo>
                    <a:pt x="2787" y="1577"/>
                    <a:pt x="2749" y="1299"/>
                    <a:pt x="2660" y="1032"/>
                  </a:cubicBezTo>
                  <a:cubicBezTo>
                    <a:pt x="2532" y="652"/>
                    <a:pt x="2329" y="324"/>
                    <a:pt x="1995" y="92"/>
                  </a:cubicBezTo>
                  <a:cubicBezTo>
                    <a:pt x="1916" y="38"/>
                    <a:pt x="1830" y="0"/>
                    <a:pt x="1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21"/>
            <p:cNvSpPr/>
            <p:nvPr/>
          </p:nvSpPr>
          <p:spPr>
            <a:xfrm rot="-1233726">
              <a:off x="6343805" y="2271853"/>
              <a:ext cx="307794" cy="116472"/>
            </a:xfrm>
            <a:custGeom>
              <a:avLst/>
              <a:gdLst/>
              <a:ahLst/>
              <a:cxnLst/>
              <a:rect l="l" t="t" r="r" b="b"/>
              <a:pathLst>
                <a:path w="6530" h="2471" extrusionOk="0">
                  <a:moveTo>
                    <a:pt x="108" y="1"/>
                  </a:moveTo>
                  <a:cubicBezTo>
                    <a:pt x="90" y="1"/>
                    <a:pt x="71" y="5"/>
                    <a:pt x="53" y="26"/>
                  </a:cubicBezTo>
                  <a:cubicBezTo>
                    <a:pt x="51" y="758"/>
                    <a:pt x="55" y="1497"/>
                    <a:pt x="1" y="2249"/>
                  </a:cubicBezTo>
                  <a:cubicBezTo>
                    <a:pt x="35" y="2254"/>
                    <a:pt x="55" y="2255"/>
                    <a:pt x="75" y="2255"/>
                  </a:cubicBezTo>
                  <a:cubicBezTo>
                    <a:pt x="1068" y="2295"/>
                    <a:pt x="2058" y="2334"/>
                    <a:pt x="3050" y="2374"/>
                  </a:cubicBezTo>
                  <a:cubicBezTo>
                    <a:pt x="3622" y="2397"/>
                    <a:pt x="4196" y="2421"/>
                    <a:pt x="4769" y="2436"/>
                  </a:cubicBezTo>
                  <a:cubicBezTo>
                    <a:pt x="5238" y="2447"/>
                    <a:pt x="5709" y="2471"/>
                    <a:pt x="6178" y="2471"/>
                  </a:cubicBezTo>
                  <a:cubicBezTo>
                    <a:pt x="6227" y="2471"/>
                    <a:pt x="6275" y="2471"/>
                    <a:pt x="6323" y="2470"/>
                  </a:cubicBezTo>
                  <a:cubicBezTo>
                    <a:pt x="6402" y="2469"/>
                    <a:pt x="6433" y="2443"/>
                    <a:pt x="6438" y="2361"/>
                  </a:cubicBezTo>
                  <a:cubicBezTo>
                    <a:pt x="6468" y="1669"/>
                    <a:pt x="6529" y="979"/>
                    <a:pt x="6508" y="285"/>
                  </a:cubicBezTo>
                  <a:cubicBezTo>
                    <a:pt x="6508" y="255"/>
                    <a:pt x="6518" y="224"/>
                    <a:pt x="6484" y="191"/>
                  </a:cubicBezTo>
                  <a:lnTo>
                    <a:pt x="6396" y="191"/>
                  </a:lnTo>
                  <a:cubicBezTo>
                    <a:pt x="6281" y="192"/>
                    <a:pt x="6166" y="192"/>
                    <a:pt x="6051" y="192"/>
                  </a:cubicBezTo>
                  <a:cubicBezTo>
                    <a:pt x="5446" y="192"/>
                    <a:pt x="4842" y="178"/>
                    <a:pt x="4237" y="163"/>
                  </a:cubicBezTo>
                  <a:cubicBezTo>
                    <a:pt x="3778" y="155"/>
                    <a:pt x="3320" y="139"/>
                    <a:pt x="2861" y="113"/>
                  </a:cubicBezTo>
                  <a:cubicBezTo>
                    <a:pt x="2029" y="67"/>
                    <a:pt x="1197" y="1"/>
                    <a:pt x="362" y="1"/>
                  </a:cubicBezTo>
                  <a:cubicBezTo>
                    <a:pt x="290" y="1"/>
                    <a:pt x="219" y="2"/>
                    <a:pt x="147" y="3"/>
                  </a:cubicBezTo>
                  <a:cubicBezTo>
                    <a:pt x="135" y="3"/>
                    <a:pt x="121"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8" name="Google Shape;8298;p21"/>
          <p:cNvSpPr/>
          <p:nvPr/>
        </p:nvSpPr>
        <p:spPr>
          <a:xfrm>
            <a:off x="7684445" y="3442432"/>
            <a:ext cx="1151912" cy="1151868"/>
          </a:xfrm>
          <a:custGeom>
            <a:avLst/>
            <a:gdLst/>
            <a:ahLst/>
            <a:cxnLst/>
            <a:rect l="l" t="t" r="r" b="b"/>
            <a:pathLst>
              <a:path w="26229" h="26228" extrusionOk="0">
                <a:moveTo>
                  <a:pt x="13114" y="0"/>
                </a:moveTo>
                <a:cubicBezTo>
                  <a:pt x="9636" y="0"/>
                  <a:pt x="6301" y="1382"/>
                  <a:pt x="3841" y="3841"/>
                </a:cubicBezTo>
                <a:cubicBezTo>
                  <a:pt x="1383" y="6301"/>
                  <a:pt x="1" y="9635"/>
                  <a:pt x="1" y="13113"/>
                </a:cubicBezTo>
                <a:cubicBezTo>
                  <a:pt x="1" y="16591"/>
                  <a:pt x="1383" y="19927"/>
                  <a:pt x="3841" y="22387"/>
                </a:cubicBezTo>
                <a:cubicBezTo>
                  <a:pt x="6301" y="24845"/>
                  <a:pt x="9636" y="26227"/>
                  <a:pt x="13114" y="26227"/>
                </a:cubicBezTo>
                <a:cubicBezTo>
                  <a:pt x="16592" y="26227"/>
                  <a:pt x="19928" y="24845"/>
                  <a:pt x="22388" y="22387"/>
                </a:cubicBezTo>
                <a:cubicBezTo>
                  <a:pt x="24846" y="19927"/>
                  <a:pt x="26228" y="16591"/>
                  <a:pt x="26228" y="13113"/>
                </a:cubicBezTo>
                <a:cubicBezTo>
                  <a:pt x="26228" y="9635"/>
                  <a:pt x="24846" y="6301"/>
                  <a:pt x="22388" y="3841"/>
                </a:cubicBezTo>
                <a:cubicBezTo>
                  <a:pt x="19928" y="1382"/>
                  <a:pt x="16592" y="0"/>
                  <a:pt x="13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21"/>
          <p:cNvSpPr/>
          <p:nvPr/>
        </p:nvSpPr>
        <p:spPr>
          <a:xfrm>
            <a:off x="8037458" y="3742479"/>
            <a:ext cx="505930" cy="551779"/>
          </a:xfrm>
          <a:custGeom>
            <a:avLst/>
            <a:gdLst/>
            <a:ahLst/>
            <a:cxnLst/>
            <a:rect l="l" t="t" r="r" b="b"/>
            <a:pathLst>
              <a:path w="11520" h="12564" extrusionOk="0">
                <a:moveTo>
                  <a:pt x="1108" y="0"/>
                </a:moveTo>
                <a:cubicBezTo>
                  <a:pt x="1107" y="0"/>
                  <a:pt x="1106" y="0"/>
                  <a:pt x="1105" y="1"/>
                </a:cubicBezTo>
                <a:cubicBezTo>
                  <a:pt x="1085" y="1"/>
                  <a:pt x="1072" y="12"/>
                  <a:pt x="1069" y="34"/>
                </a:cubicBezTo>
                <a:cubicBezTo>
                  <a:pt x="1068" y="45"/>
                  <a:pt x="1063" y="56"/>
                  <a:pt x="1062" y="68"/>
                </a:cubicBezTo>
                <a:cubicBezTo>
                  <a:pt x="1049" y="157"/>
                  <a:pt x="1040" y="247"/>
                  <a:pt x="1026" y="335"/>
                </a:cubicBezTo>
                <a:cubicBezTo>
                  <a:pt x="992" y="542"/>
                  <a:pt x="940" y="745"/>
                  <a:pt x="840" y="929"/>
                </a:cubicBezTo>
                <a:cubicBezTo>
                  <a:pt x="676" y="1232"/>
                  <a:pt x="424" y="1398"/>
                  <a:pt x="76" y="1415"/>
                </a:cubicBezTo>
                <a:cubicBezTo>
                  <a:pt x="61" y="1415"/>
                  <a:pt x="51" y="1418"/>
                  <a:pt x="37" y="1423"/>
                </a:cubicBezTo>
                <a:cubicBezTo>
                  <a:pt x="11" y="1430"/>
                  <a:pt x="1" y="1447"/>
                  <a:pt x="1" y="1473"/>
                </a:cubicBezTo>
                <a:cubicBezTo>
                  <a:pt x="2" y="1497"/>
                  <a:pt x="22" y="1509"/>
                  <a:pt x="41" y="1512"/>
                </a:cubicBezTo>
                <a:cubicBezTo>
                  <a:pt x="47" y="1513"/>
                  <a:pt x="54" y="1513"/>
                  <a:pt x="60" y="1513"/>
                </a:cubicBezTo>
                <a:cubicBezTo>
                  <a:pt x="73" y="1513"/>
                  <a:pt x="87" y="1512"/>
                  <a:pt x="100" y="1512"/>
                </a:cubicBezTo>
                <a:cubicBezTo>
                  <a:pt x="374" y="1532"/>
                  <a:pt x="599" y="1646"/>
                  <a:pt x="761" y="1867"/>
                </a:cubicBezTo>
                <a:cubicBezTo>
                  <a:pt x="928" y="2098"/>
                  <a:pt x="992" y="2370"/>
                  <a:pt x="1036" y="2647"/>
                </a:cubicBezTo>
                <a:cubicBezTo>
                  <a:pt x="1049" y="2727"/>
                  <a:pt x="1060" y="2809"/>
                  <a:pt x="1070" y="2892"/>
                </a:cubicBezTo>
                <a:cubicBezTo>
                  <a:pt x="1075" y="2914"/>
                  <a:pt x="1085" y="2924"/>
                  <a:pt x="1105" y="2925"/>
                </a:cubicBezTo>
                <a:cubicBezTo>
                  <a:pt x="1126" y="2925"/>
                  <a:pt x="1139" y="2915"/>
                  <a:pt x="1142" y="2892"/>
                </a:cubicBezTo>
                <a:cubicBezTo>
                  <a:pt x="1148" y="2856"/>
                  <a:pt x="1155" y="2822"/>
                  <a:pt x="1158" y="2787"/>
                </a:cubicBezTo>
                <a:cubicBezTo>
                  <a:pt x="1181" y="2569"/>
                  <a:pt x="1222" y="2354"/>
                  <a:pt x="1304" y="2148"/>
                </a:cubicBezTo>
                <a:cubicBezTo>
                  <a:pt x="1456" y="1757"/>
                  <a:pt x="1724" y="1523"/>
                  <a:pt x="2160" y="1512"/>
                </a:cubicBezTo>
                <a:cubicBezTo>
                  <a:pt x="2191" y="1512"/>
                  <a:pt x="2203" y="1489"/>
                  <a:pt x="2200" y="1461"/>
                </a:cubicBezTo>
                <a:cubicBezTo>
                  <a:pt x="2196" y="1424"/>
                  <a:pt x="2164" y="1418"/>
                  <a:pt x="2136" y="1415"/>
                </a:cubicBezTo>
                <a:cubicBezTo>
                  <a:pt x="2126" y="1414"/>
                  <a:pt x="2116" y="1414"/>
                  <a:pt x="2107" y="1414"/>
                </a:cubicBezTo>
                <a:cubicBezTo>
                  <a:pt x="2099" y="1414"/>
                  <a:pt x="2091" y="1414"/>
                  <a:pt x="2084" y="1414"/>
                </a:cubicBezTo>
                <a:cubicBezTo>
                  <a:pt x="2072" y="1414"/>
                  <a:pt x="2061" y="1413"/>
                  <a:pt x="2051" y="1411"/>
                </a:cubicBezTo>
                <a:cubicBezTo>
                  <a:pt x="1746" y="1360"/>
                  <a:pt x="1515" y="1203"/>
                  <a:pt x="1371" y="928"/>
                </a:cubicBezTo>
                <a:cubicBezTo>
                  <a:pt x="1255" y="703"/>
                  <a:pt x="1201" y="462"/>
                  <a:pt x="1168" y="214"/>
                </a:cubicBezTo>
                <a:lnTo>
                  <a:pt x="1141" y="32"/>
                </a:lnTo>
                <a:cubicBezTo>
                  <a:pt x="1137" y="12"/>
                  <a:pt x="1126" y="0"/>
                  <a:pt x="1108" y="0"/>
                </a:cubicBezTo>
                <a:close/>
                <a:moveTo>
                  <a:pt x="10427" y="8173"/>
                </a:moveTo>
                <a:cubicBezTo>
                  <a:pt x="10425" y="8173"/>
                  <a:pt x="10424" y="8173"/>
                  <a:pt x="10422" y="8173"/>
                </a:cubicBezTo>
                <a:cubicBezTo>
                  <a:pt x="10402" y="8173"/>
                  <a:pt x="10389" y="8183"/>
                  <a:pt x="10386" y="8205"/>
                </a:cubicBezTo>
                <a:cubicBezTo>
                  <a:pt x="10383" y="8216"/>
                  <a:pt x="10379" y="8228"/>
                  <a:pt x="10379" y="8239"/>
                </a:cubicBezTo>
                <a:cubicBezTo>
                  <a:pt x="10366" y="8328"/>
                  <a:pt x="10356" y="8418"/>
                  <a:pt x="10343" y="8506"/>
                </a:cubicBezTo>
                <a:cubicBezTo>
                  <a:pt x="10308" y="8714"/>
                  <a:pt x="10257" y="8916"/>
                  <a:pt x="10156" y="9101"/>
                </a:cubicBezTo>
                <a:cubicBezTo>
                  <a:pt x="9993" y="9403"/>
                  <a:pt x="9741" y="9570"/>
                  <a:pt x="9392" y="9587"/>
                </a:cubicBezTo>
                <a:cubicBezTo>
                  <a:pt x="9378" y="9587"/>
                  <a:pt x="9368" y="9590"/>
                  <a:pt x="9352" y="9594"/>
                </a:cubicBezTo>
                <a:cubicBezTo>
                  <a:pt x="9328" y="9601"/>
                  <a:pt x="9316" y="9618"/>
                  <a:pt x="9316" y="9644"/>
                </a:cubicBezTo>
                <a:cubicBezTo>
                  <a:pt x="9319" y="9669"/>
                  <a:pt x="9339" y="9680"/>
                  <a:pt x="9358" y="9683"/>
                </a:cubicBezTo>
                <a:cubicBezTo>
                  <a:pt x="9364" y="9684"/>
                  <a:pt x="9370" y="9685"/>
                  <a:pt x="9377" y="9685"/>
                </a:cubicBezTo>
                <a:cubicBezTo>
                  <a:pt x="9389" y="9685"/>
                  <a:pt x="9402" y="9683"/>
                  <a:pt x="9415" y="9683"/>
                </a:cubicBezTo>
                <a:cubicBezTo>
                  <a:pt x="9688" y="9707"/>
                  <a:pt x="9913" y="9819"/>
                  <a:pt x="10073" y="10041"/>
                </a:cubicBezTo>
                <a:cubicBezTo>
                  <a:pt x="10242" y="10272"/>
                  <a:pt x="10304" y="10546"/>
                  <a:pt x="10350" y="10821"/>
                </a:cubicBezTo>
                <a:cubicBezTo>
                  <a:pt x="10361" y="10901"/>
                  <a:pt x="10373" y="10985"/>
                  <a:pt x="10383" y="11066"/>
                </a:cubicBezTo>
                <a:cubicBezTo>
                  <a:pt x="10387" y="11088"/>
                  <a:pt x="10397" y="11099"/>
                  <a:pt x="10417" y="11101"/>
                </a:cubicBezTo>
                <a:cubicBezTo>
                  <a:pt x="10439" y="11101"/>
                  <a:pt x="10452" y="11089"/>
                  <a:pt x="10455" y="11066"/>
                </a:cubicBezTo>
                <a:cubicBezTo>
                  <a:pt x="10460" y="11030"/>
                  <a:pt x="10467" y="10997"/>
                  <a:pt x="10470" y="10963"/>
                </a:cubicBezTo>
                <a:cubicBezTo>
                  <a:pt x="10495" y="10744"/>
                  <a:pt x="10535" y="10529"/>
                  <a:pt x="10617" y="10322"/>
                </a:cubicBezTo>
                <a:cubicBezTo>
                  <a:pt x="10769" y="9932"/>
                  <a:pt x="11037" y="9697"/>
                  <a:pt x="11472" y="9687"/>
                </a:cubicBezTo>
                <a:cubicBezTo>
                  <a:pt x="11508" y="9683"/>
                  <a:pt x="11520" y="9661"/>
                  <a:pt x="11515" y="9633"/>
                </a:cubicBezTo>
                <a:cubicBezTo>
                  <a:pt x="11513" y="9595"/>
                  <a:pt x="11480" y="9590"/>
                  <a:pt x="11451" y="9587"/>
                </a:cubicBezTo>
                <a:cubicBezTo>
                  <a:pt x="11441" y="9585"/>
                  <a:pt x="11432" y="9585"/>
                  <a:pt x="11422" y="9585"/>
                </a:cubicBezTo>
                <a:cubicBezTo>
                  <a:pt x="11415" y="9585"/>
                  <a:pt x="11407" y="9585"/>
                  <a:pt x="11400" y="9585"/>
                </a:cubicBezTo>
                <a:cubicBezTo>
                  <a:pt x="11388" y="9585"/>
                  <a:pt x="11377" y="9585"/>
                  <a:pt x="11366" y="9583"/>
                </a:cubicBezTo>
                <a:cubicBezTo>
                  <a:pt x="11062" y="9531"/>
                  <a:pt x="10832" y="9375"/>
                  <a:pt x="10688" y="9099"/>
                </a:cubicBezTo>
                <a:cubicBezTo>
                  <a:pt x="10571" y="8876"/>
                  <a:pt x="10518" y="8634"/>
                  <a:pt x="10483" y="8385"/>
                </a:cubicBezTo>
                <a:lnTo>
                  <a:pt x="10457" y="8203"/>
                </a:lnTo>
                <a:cubicBezTo>
                  <a:pt x="10454" y="8184"/>
                  <a:pt x="10443" y="8173"/>
                  <a:pt x="10427" y="8173"/>
                </a:cubicBezTo>
                <a:close/>
                <a:moveTo>
                  <a:pt x="8405" y="10195"/>
                </a:moveTo>
                <a:cubicBezTo>
                  <a:pt x="8393" y="10195"/>
                  <a:pt x="8386" y="10200"/>
                  <a:pt x="8383" y="10213"/>
                </a:cubicBezTo>
                <a:lnTo>
                  <a:pt x="8379" y="10235"/>
                </a:lnTo>
                <a:cubicBezTo>
                  <a:pt x="8372" y="10291"/>
                  <a:pt x="8366" y="10347"/>
                  <a:pt x="8357" y="10400"/>
                </a:cubicBezTo>
                <a:cubicBezTo>
                  <a:pt x="8336" y="10529"/>
                  <a:pt x="8303" y="10655"/>
                  <a:pt x="8243" y="10770"/>
                </a:cubicBezTo>
                <a:cubicBezTo>
                  <a:pt x="8142" y="10957"/>
                  <a:pt x="7985" y="11059"/>
                  <a:pt x="7770" y="11071"/>
                </a:cubicBezTo>
                <a:cubicBezTo>
                  <a:pt x="7759" y="11071"/>
                  <a:pt x="7752" y="11072"/>
                  <a:pt x="7745" y="11073"/>
                </a:cubicBezTo>
                <a:cubicBezTo>
                  <a:pt x="7729" y="11079"/>
                  <a:pt x="7724" y="11091"/>
                  <a:pt x="7724" y="11105"/>
                </a:cubicBezTo>
                <a:cubicBezTo>
                  <a:pt x="7724" y="11121"/>
                  <a:pt x="7738" y="11126"/>
                  <a:pt x="7749" y="11129"/>
                </a:cubicBezTo>
                <a:cubicBezTo>
                  <a:pt x="7753" y="11130"/>
                  <a:pt x="7756" y="11130"/>
                  <a:pt x="7760" y="11130"/>
                </a:cubicBezTo>
                <a:cubicBezTo>
                  <a:pt x="7768" y="11130"/>
                  <a:pt x="7777" y="11129"/>
                  <a:pt x="7785" y="11129"/>
                </a:cubicBezTo>
                <a:cubicBezTo>
                  <a:pt x="7953" y="11144"/>
                  <a:pt x="8093" y="11214"/>
                  <a:pt x="8192" y="11352"/>
                </a:cubicBezTo>
                <a:cubicBezTo>
                  <a:pt x="8296" y="11495"/>
                  <a:pt x="8336" y="11663"/>
                  <a:pt x="8362" y="11833"/>
                </a:cubicBezTo>
                <a:cubicBezTo>
                  <a:pt x="8369" y="11883"/>
                  <a:pt x="8376" y="11934"/>
                  <a:pt x="8383" y="11985"/>
                </a:cubicBezTo>
                <a:cubicBezTo>
                  <a:pt x="8386" y="11998"/>
                  <a:pt x="8393" y="12005"/>
                  <a:pt x="8405" y="12007"/>
                </a:cubicBezTo>
                <a:cubicBezTo>
                  <a:pt x="8419" y="12007"/>
                  <a:pt x="8426" y="12000"/>
                  <a:pt x="8429" y="11985"/>
                </a:cubicBezTo>
                <a:lnTo>
                  <a:pt x="8439" y="11921"/>
                </a:lnTo>
                <a:cubicBezTo>
                  <a:pt x="8453" y="11784"/>
                  <a:pt x="8479" y="11653"/>
                  <a:pt x="8529" y="11525"/>
                </a:cubicBezTo>
                <a:cubicBezTo>
                  <a:pt x="8624" y="11283"/>
                  <a:pt x="8790" y="11138"/>
                  <a:pt x="9060" y="11131"/>
                </a:cubicBezTo>
                <a:cubicBezTo>
                  <a:pt x="9078" y="11131"/>
                  <a:pt x="9086" y="11116"/>
                  <a:pt x="9084" y="11099"/>
                </a:cubicBezTo>
                <a:cubicBezTo>
                  <a:pt x="9078" y="11073"/>
                  <a:pt x="9060" y="11072"/>
                  <a:pt x="9041" y="11071"/>
                </a:cubicBezTo>
                <a:cubicBezTo>
                  <a:pt x="9037" y="11070"/>
                  <a:pt x="9033" y="11070"/>
                  <a:pt x="9029" y="11070"/>
                </a:cubicBezTo>
                <a:cubicBezTo>
                  <a:pt x="9022" y="11070"/>
                  <a:pt x="9015" y="11070"/>
                  <a:pt x="9008" y="11070"/>
                </a:cubicBezTo>
                <a:cubicBezTo>
                  <a:pt x="9002" y="11070"/>
                  <a:pt x="8995" y="11070"/>
                  <a:pt x="8989" y="11069"/>
                </a:cubicBezTo>
                <a:cubicBezTo>
                  <a:pt x="8802" y="11036"/>
                  <a:pt x="8658" y="10940"/>
                  <a:pt x="8568" y="10770"/>
                </a:cubicBezTo>
                <a:cubicBezTo>
                  <a:pt x="8496" y="10632"/>
                  <a:pt x="8462" y="10481"/>
                  <a:pt x="8443" y="10327"/>
                </a:cubicBezTo>
                <a:lnTo>
                  <a:pt x="8426" y="10213"/>
                </a:lnTo>
                <a:cubicBezTo>
                  <a:pt x="8425" y="10202"/>
                  <a:pt x="8416" y="10195"/>
                  <a:pt x="8405" y="10195"/>
                </a:cubicBezTo>
                <a:close/>
                <a:moveTo>
                  <a:pt x="4808" y="501"/>
                </a:moveTo>
                <a:cubicBezTo>
                  <a:pt x="4726" y="504"/>
                  <a:pt x="4672" y="547"/>
                  <a:pt x="4662" y="634"/>
                </a:cubicBezTo>
                <a:cubicBezTo>
                  <a:pt x="4656" y="683"/>
                  <a:pt x="4636" y="727"/>
                  <a:pt x="4629" y="776"/>
                </a:cubicBezTo>
                <a:cubicBezTo>
                  <a:pt x="4580" y="1142"/>
                  <a:pt x="4541" y="1510"/>
                  <a:pt x="4481" y="1876"/>
                </a:cubicBezTo>
                <a:cubicBezTo>
                  <a:pt x="4340" y="2730"/>
                  <a:pt x="4125" y="3564"/>
                  <a:pt x="3714" y="4331"/>
                </a:cubicBezTo>
                <a:cubicBezTo>
                  <a:pt x="3042" y="5580"/>
                  <a:pt x="1999" y="6267"/>
                  <a:pt x="569" y="6333"/>
                </a:cubicBezTo>
                <a:cubicBezTo>
                  <a:pt x="513" y="6334"/>
                  <a:pt x="463" y="6347"/>
                  <a:pt x="410" y="6361"/>
                </a:cubicBezTo>
                <a:cubicBezTo>
                  <a:pt x="302" y="6390"/>
                  <a:pt x="260" y="6465"/>
                  <a:pt x="265" y="6563"/>
                </a:cubicBezTo>
                <a:cubicBezTo>
                  <a:pt x="268" y="6665"/>
                  <a:pt x="354" y="6707"/>
                  <a:pt x="437" y="6725"/>
                </a:cubicBezTo>
                <a:cubicBezTo>
                  <a:pt x="465" y="6731"/>
                  <a:pt x="495" y="6733"/>
                  <a:pt x="525" y="6733"/>
                </a:cubicBezTo>
                <a:cubicBezTo>
                  <a:pt x="574" y="6733"/>
                  <a:pt x="624" y="6728"/>
                  <a:pt x="673" y="6728"/>
                </a:cubicBezTo>
                <a:cubicBezTo>
                  <a:pt x="1793" y="6821"/>
                  <a:pt x="2719" y="7292"/>
                  <a:pt x="3383" y="8203"/>
                </a:cubicBezTo>
                <a:cubicBezTo>
                  <a:pt x="4074" y="9157"/>
                  <a:pt x="4336" y="10276"/>
                  <a:pt x="4517" y="11416"/>
                </a:cubicBezTo>
                <a:cubicBezTo>
                  <a:pt x="4570" y="11752"/>
                  <a:pt x="4616" y="12088"/>
                  <a:pt x="4660" y="12425"/>
                </a:cubicBezTo>
                <a:cubicBezTo>
                  <a:pt x="4670" y="12513"/>
                  <a:pt x="4719" y="12561"/>
                  <a:pt x="4802" y="12563"/>
                </a:cubicBezTo>
                <a:cubicBezTo>
                  <a:pt x="4806" y="12563"/>
                  <a:pt x="4809" y="12563"/>
                  <a:pt x="4813" y="12563"/>
                </a:cubicBezTo>
                <a:cubicBezTo>
                  <a:pt x="4895" y="12563"/>
                  <a:pt x="4946" y="12515"/>
                  <a:pt x="4957" y="12421"/>
                </a:cubicBezTo>
                <a:cubicBezTo>
                  <a:pt x="4977" y="12278"/>
                  <a:pt x="5010" y="12137"/>
                  <a:pt x="5026" y="11991"/>
                </a:cubicBezTo>
                <a:cubicBezTo>
                  <a:pt x="5125" y="11091"/>
                  <a:pt x="5291" y="10203"/>
                  <a:pt x="5622" y="9356"/>
                </a:cubicBezTo>
                <a:cubicBezTo>
                  <a:pt x="6251" y="7750"/>
                  <a:pt x="7358" y="6780"/>
                  <a:pt x="9150" y="6734"/>
                </a:cubicBezTo>
                <a:cubicBezTo>
                  <a:pt x="9285" y="6730"/>
                  <a:pt x="9329" y="6641"/>
                  <a:pt x="9315" y="6525"/>
                </a:cubicBezTo>
                <a:cubicBezTo>
                  <a:pt x="9298" y="6367"/>
                  <a:pt x="9167" y="6348"/>
                  <a:pt x="9048" y="6334"/>
                </a:cubicBezTo>
                <a:cubicBezTo>
                  <a:pt x="9018" y="6331"/>
                  <a:pt x="8988" y="6330"/>
                  <a:pt x="8958" y="6330"/>
                </a:cubicBezTo>
                <a:cubicBezTo>
                  <a:pt x="8911" y="6330"/>
                  <a:pt x="8864" y="6332"/>
                  <a:pt x="8818" y="6332"/>
                </a:cubicBezTo>
                <a:cubicBezTo>
                  <a:pt x="8779" y="6332"/>
                  <a:pt x="8741" y="6330"/>
                  <a:pt x="8703" y="6324"/>
                </a:cubicBezTo>
                <a:cubicBezTo>
                  <a:pt x="7448" y="6110"/>
                  <a:pt x="6496" y="5467"/>
                  <a:pt x="5904" y="4327"/>
                </a:cubicBezTo>
                <a:cubicBezTo>
                  <a:pt x="5424" y="3404"/>
                  <a:pt x="5202" y="2408"/>
                  <a:pt x="5064" y="1387"/>
                </a:cubicBezTo>
                <a:cubicBezTo>
                  <a:pt x="5030" y="1134"/>
                  <a:pt x="4991" y="884"/>
                  <a:pt x="4957" y="630"/>
                </a:cubicBezTo>
                <a:cubicBezTo>
                  <a:pt x="4944" y="541"/>
                  <a:pt x="4889" y="501"/>
                  <a:pt x="4808" y="5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0" name="Google Shape;8300;p21"/>
          <p:cNvGrpSpPr/>
          <p:nvPr/>
        </p:nvGrpSpPr>
        <p:grpSpPr>
          <a:xfrm rot="-1799983">
            <a:off x="6112566" y="4636304"/>
            <a:ext cx="3676261" cy="242453"/>
            <a:chOff x="4006706" y="264806"/>
            <a:chExt cx="3553286" cy="234342"/>
          </a:xfrm>
        </p:grpSpPr>
        <p:sp>
          <p:nvSpPr>
            <p:cNvPr id="8301" name="Google Shape;8301;p21"/>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21"/>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03" name="Google Shape;8303;p21"/>
          <p:cNvSpPr/>
          <p:nvPr/>
        </p:nvSpPr>
        <p:spPr>
          <a:xfrm rot="-1082701" flipH="1">
            <a:off x="7764122" y="3401350"/>
            <a:ext cx="691502" cy="2308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4" name="Google Shape;8304;p21"/>
          <p:cNvGrpSpPr/>
          <p:nvPr/>
        </p:nvGrpSpPr>
        <p:grpSpPr>
          <a:xfrm>
            <a:off x="-443281" y="2842715"/>
            <a:ext cx="1911331" cy="2256976"/>
            <a:chOff x="-443281" y="2842715"/>
            <a:chExt cx="1911331" cy="2256976"/>
          </a:xfrm>
        </p:grpSpPr>
        <p:sp>
          <p:nvSpPr>
            <p:cNvPr id="8305" name="Google Shape;8305;p21"/>
            <p:cNvSpPr/>
            <p:nvPr/>
          </p:nvSpPr>
          <p:spPr>
            <a:xfrm rot="9900090">
              <a:off x="-216306" y="2998151"/>
              <a:ext cx="1457380" cy="19461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21"/>
            <p:cNvSpPr/>
            <p:nvPr/>
          </p:nvSpPr>
          <p:spPr>
            <a:xfrm rot="-1082265" flipH="1">
              <a:off x="-114344" y="3777669"/>
              <a:ext cx="1159431" cy="387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21"/>
            <p:cNvSpPr/>
            <p:nvPr/>
          </p:nvSpPr>
          <p:spPr>
            <a:xfrm rot="4500347" flipH="1">
              <a:off x="58019" y="3832229"/>
              <a:ext cx="1159484" cy="38700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21"/>
            <p:cNvSpPr/>
            <p:nvPr/>
          </p:nvSpPr>
          <p:spPr>
            <a:xfrm>
              <a:off x="478905" y="3806656"/>
              <a:ext cx="213834" cy="212678"/>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224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293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042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831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337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229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391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514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81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4"/>
        <p:cNvGrpSpPr/>
        <p:nvPr/>
      </p:nvGrpSpPr>
      <p:grpSpPr>
        <a:xfrm>
          <a:off x="0" y="0"/>
          <a:ext cx="0" cy="0"/>
          <a:chOff x="0" y="0"/>
          <a:chExt cx="0" cy="0"/>
        </a:xfrm>
      </p:grpSpPr>
      <p:grpSp>
        <p:nvGrpSpPr>
          <p:cNvPr id="985" name="Google Shape;985;p4"/>
          <p:cNvGrpSpPr/>
          <p:nvPr/>
        </p:nvGrpSpPr>
        <p:grpSpPr>
          <a:xfrm>
            <a:off x="404139" y="344005"/>
            <a:ext cx="8335709" cy="4455498"/>
            <a:chOff x="496775" y="1096100"/>
            <a:chExt cx="6654725" cy="3557000"/>
          </a:xfrm>
        </p:grpSpPr>
        <p:sp>
          <p:nvSpPr>
            <p:cNvPr id="986" name="Google Shape;986;p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6" name="Google Shape;1466;p4"/>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7" name="Google Shape;1467;p4"/>
          <p:cNvSpPr txBox="1">
            <a:spLocks noGrp="1"/>
          </p:cNvSpPr>
          <p:nvPr>
            <p:ph type="body" idx="1"/>
          </p:nvPr>
        </p:nvSpPr>
        <p:spPr>
          <a:xfrm>
            <a:off x="713225" y="1152475"/>
            <a:ext cx="7717800" cy="128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1468" name="Google Shape;1468;p4"/>
          <p:cNvGrpSpPr/>
          <p:nvPr/>
        </p:nvGrpSpPr>
        <p:grpSpPr>
          <a:xfrm flipH="1">
            <a:off x="180600" y="373303"/>
            <a:ext cx="737700" cy="742744"/>
            <a:chOff x="7290475" y="1067578"/>
            <a:chExt cx="737700" cy="742744"/>
          </a:xfrm>
        </p:grpSpPr>
        <p:sp>
          <p:nvSpPr>
            <p:cNvPr id="1469" name="Google Shape;1469;p4"/>
            <p:cNvSpPr/>
            <p:nvPr/>
          </p:nvSpPr>
          <p:spPr>
            <a:xfrm rot="956069">
              <a:off x="73246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437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25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1"/>
        <p:cNvGrpSpPr/>
        <p:nvPr/>
      </p:nvGrpSpPr>
      <p:grpSpPr>
        <a:xfrm>
          <a:off x="0" y="0"/>
          <a:ext cx="0" cy="0"/>
          <a:chOff x="0" y="0"/>
          <a:chExt cx="0" cy="0"/>
        </a:xfrm>
      </p:grpSpPr>
      <p:grpSp>
        <p:nvGrpSpPr>
          <p:cNvPr id="1472" name="Google Shape;1472;p5"/>
          <p:cNvGrpSpPr/>
          <p:nvPr/>
        </p:nvGrpSpPr>
        <p:grpSpPr>
          <a:xfrm>
            <a:off x="404139" y="344005"/>
            <a:ext cx="8335709" cy="4455498"/>
            <a:chOff x="496775" y="1096100"/>
            <a:chExt cx="6654725" cy="3557000"/>
          </a:xfrm>
        </p:grpSpPr>
        <p:sp>
          <p:nvSpPr>
            <p:cNvPr id="1473" name="Google Shape;1473;p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3" name="Google Shape;1953;p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54" name="Google Shape;1954;p5"/>
          <p:cNvSpPr txBox="1">
            <a:spLocks noGrp="1"/>
          </p:cNvSpPr>
          <p:nvPr>
            <p:ph type="subTitle" idx="1"/>
          </p:nvPr>
        </p:nvSpPr>
        <p:spPr>
          <a:xfrm>
            <a:off x="1019125" y="1785125"/>
            <a:ext cx="3168300" cy="54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5" name="Google Shape;1955;p5"/>
          <p:cNvSpPr txBox="1">
            <a:spLocks noGrp="1"/>
          </p:cNvSpPr>
          <p:nvPr>
            <p:ph type="subTitle" idx="2"/>
          </p:nvPr>
        </p:nvSpPr>
        <p:spPr>
          <a:xfrm>
            <a:off x="1019125" y="2263200"/>
            <a:ext cx="3168300" cy="150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6" name="Google Shape;1956;p5"/>
          <p:cNvSpPr txBox="1">
            <a:spLocks noGrp="1"/>
          </p:cNvSpPr>
          <p:nvPr>
            <p:ph type="subTitle" idx="3"/>
          </p:nvPr>
        </p:nvSpPr>
        <p:spPr>
          <a:xfrm>
            <a:off x="4956501" y="1785125"/>
            <a:ext cx="3168300" cy="54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7" name="Google Shape;1957;p5"/>
          <p:cNvSpPr txBox="1">
            <a:spLocks noGrp="1"/>
          </p:cNvSpPr>
          <p:nvPr>
            <p:ph type="subTitle" idx="4"/>
          </p:nvPr>
        </p:nvSpPr>
        <p:spPr>
          <a:xfrm>
            <a:off x="4956500" y="2263200"/>
            <a:ext cx="3168300" cy="150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grpSp>
        <p:nvGrpSpPr>
          <p:cNvPr id="1958" name="Google Shape;1958;p5"/>
          <p:cNvGrpSpPr/>
          <p:nvPr/>
        </p:nvGrpSpPr>
        <p:grpSpPr>
          <a:xfrm rot="-434324">
            <a:off x="-337859" y="893058"/>
            <a:ext cx="1051114" cy="1678608"/>
            <a:chOff x="-337918" y="893096"/>
            <a:chExt cx="1051146" cy="1678658"/>
          </a:xfrm>
        </p:grpSpPr>
        <p:sp>
          <p:nvSpPr>
            <p:cNvPr id="1959" name="Google Shape;1959;p5"/>
            <p:cNvSpPr/>
            <p:nvPr/>
          </p:nvSpPr>
          <p:spPr>
            <a:xfrm rot="4182855" flipH="1">
              <a:off x="-608866" y="1466508"/>
              <a:ext cx="1593041" cy="531835"/>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
            <p:cNvSpPr/>
            <p:nvPr/>
          </p:nvSpPr>
          <p:spPr>
            <a:xfrm>
              <a:off x="115310" y="1923094"/>
              <a:ext cx="322253" cy="27634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1"/>
        <p:cNvGrpSpPr/>
        <p:nvPr/>
      </p:nvGrpSpPr>
      <p:grpSpPr>
        <a:xfrm>
          <a:off x="0" y="0"/>
          <a:ext cx="0" cy="0"/>
          <a:chOff x="0" y="0"/>
          <a:chExt cx="0" cy="0"/>
        </a:xfrm>
      </p:grpSpPr>
      <p:grpSp>
        <p:nvGrpSpPr>
          <p:cNvPr id="1962" name="Google Shape;1962;p6"/>
          <p:cNvGrpSpPr/>
          <p:nvPr/>
        </p:nvGrpSpPr>
        <p:grpSpPr>
          <a:xfrm>
            <a:off x="404139" y="344005"/>
            <a:ext cx="8335709" cy="4455498"/>
            <a:chOff x="496775" y="1096100"/>
            <a:chExt cx="6654725" cy="3557000"/>
          </a:xfrm>
        </p:grpSpPr>
        <p:sp>
          <p:nvSpPr>
            <p:cNvPr id="1963" name="Google Shape;1963;p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3" name="Google Shape;2443;p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4" name="Google Shape;2444;p6"/>
          <p:cNvSpPr/>
          <p:nvPr/>
        </p:nvSpPr>
        <p:spPr>
          <a:xfrm rot="-6937940">
            <a:off x="-492976" y="4035577"/>
            <a:ext cx="1915369" cy="53986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
          <p:cNvSpPr/>
          <p:nvPr/>
        </p:nvSpPr>
        <p:spPr>
          <a:xfrm>
            <a:off x="8169827" y="-172226"/>
            <a:ext cx="854571" cy="74829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
          <p:cNvSpPr/>
          <p:nvPr/>
        </p:nvSpPr>
        <p:spPr>
          <a:xfrm rot="956130">
            <a:off x="8054110" y="127572"/>
            <a:ext cx="390741" cy="329189"/>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
          <p:cNvSpPr/>
          <p:nvPr/>
        </p:nvSpPr>
        <p:spPr>
          <a:xfrm rot="2145444">
            <a:off x="7635571" y="152896"/>
            <a:ext cx="330610" cy="278552"/>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48"/>
        <p:cNvGrpSpPr/>
        <p:nvPr/>
      </p:nvGrpSpPr>
      <p:grpSpPr>
        <a:xfrm>
          <a:off x="0" y="0"/>
          <a:ext cx="0" cy="0"/>
          <a:chOff x="0" y="0"/>
          <a:chExt cx="0" cy="0"/>
        </a:xfrm>
      </p:grpSpPr>
      <p:grpSp>
        <p:nvGrpSpPr>
          <p:cNvPr id="2449" name="Google Shape;2449;p7"/>
          <p:cNvGrpSpPr/>
          <p:nvPr/>
        </p:nvGrpSpPr>
        <p:grpSpPr>
          <a:xfrm>
            <a:off x="404139" y="344005"/>
            <a:ext cx="8335709" cy="4455498"/>
            <a:chOff x="496775" y="1096100"/>
            <a:chExt cx="6654725" cy="3557000"/>
          </a:xfrm>
        </p:grpSpPr>
        <p:sp>
          <p:nvSpPr>
            <p:cNvPr id="2450" name="Google Shape;2450;p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7"/>
          <p:cNvSpPr txBox="1">
            <a:spLocks noGrp="1"/>
          </p:cNvSpPr>
          <p:nvPr>
            <p:ph type="subTitle" idx="1"/>
          </p:nvPr>
        </p:nvSpPr>
        <p:spPr>
          <a:xfrm>
            <a:off x="713225" y="1327817"/>
            <a:ext cx="3820200" cy="300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931" name="Google Shape;2931;p7"/>
          <p:cNvSpPr>
            <a:spLocks noGrp="1"/>
          </p:cNvSpPr>
          <p:nvPr>
            <p:ph type="pic" idx="2"/>
          </p:nvPr>
        </p:nvSpPr>
        <p:spPr>
          <a:xfrm>
            <a:off x="5051525" y="565050"/>
            <a:ext cx="3379500" cy="4013400"/>
          </a:xfrm>
          <a:prstGeom prst="rect">
            <a:avLst/>
          </a:prstGeom>
          <a:noFill/>
          <a:ln>
            <a:noFill/>
          </a:ln>
        </p:spPr>
      </p:sp>
      <p:sp>
        <p:nvSpPr>
          <p:cNvPr id="2932" name="Google Shape;2932;p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33" name="Google Shape;2933;p7"/>
          <p:cNvGrpSpPr/>
          <p:nvPr/>
        </p:nvGrpSpPr>
        <p:grpSpPr>
          <a:xfrm>
            <a:off x="-231848" y="4173448"/>
            <a:ext cx="2499764" cy="1478569"/>
            <a:chOff x="-536648" y="3866060"/>
            <a:chExt cx="2499764" cy="1478569"/>
          </a:xfrm>
        </p:grpSpPr>
        <p:sp>
          <p:nvSpPr>
            <p:cNvPr id="2934" name="Google Shape;2934;p7"/>
            <p:cNvSpPr/>
            <p:nvPr/>
          </p:nvSpPr>
          <p:spPr>
            <a:xfrm rot="1470563">
              <a:off x="-553247" y="4370268"/>
              <a:ext cx="2532961" cy="47015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
            <p:cNvSpPr/>
            <p:nvPr/>
          </p:nvSpPr>
          <p:spPr>
            <a:xfrm rot="1470563">
              <a:off x="1061592" y="4862394"/>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7"/>
            <p:cNvSpPr/>
            <p:nvPr/>
          </p:nvSpPr>
          <p:spPr>
            <a:xfrm rot="1470563">
              <a:off x="1015049" y="4737774"/>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7"/>
            <p:cNvSpPr/>
            <p:nvPr/>
          </p:nvSpPr>
          <p:spPr>
            <a:xfrm rot="1470563">
              <a:off x="1139622" y="4691239"/>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
            <p:cNvSpPr/>
            <p:nvPr/>
          </p:nvSpPr>
          <p:spPr>
            <a:xfrm rot="1470563">
              <a:off x="1108166" y="4986966"/>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
            <p:cNvSpPr/>
            <p:nvPr/>
          </p:nvSpPr>
          <p:spPr>
            <a:xfrm rot="1470563">
              <a:off x="1264211" y="4644691"/>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7"/>
            <p:cNvSpPr/>
            <p:nvPr/>
          </p:nvSpPr>
          <p:spPr>
            <a:xfrm rot="1470563">
              <a:off x="1186204" y="4815813"/>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7"/>
            <p:cNvSpPr/>
            <p:nvPr/>
          </p:nvSpPr>
          <p:spPr>
            <a:xfrm rot="1470563">
              <a:off x="937011" y="4908927"/>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
            <p:cNvSpPr/>
            <p:nvPr/>
          </p:nvSpPr>
          <p:spPr>
            <a:xfrm rot="1470563">
              <a:off x="890436" y="4784355"/>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7"/>
            <p:cNvSpPr/>
            <p:nvPr/>
          </p:nvSpPr>
          <p:spPr>
            <a:xfrm rot="1470563">
              <a:off x="1093055" y="4566652"/>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7"/>
            <p:cNvSpPr/>
            <p:nvPr/>
          </p:nvSpPr>
          <p:spPr>
            <a:xfrm rot="1470563">
              <a:off x="765854" y="4830896"/>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
            <p:cNvSpPr/>
            <p:nvPr/>
          </p:nvSpPr>
          <p:spPr>
            <a:xfrm rot="1470563">
              <a:off x="797273" y="4535161"/>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7"/>
            <p:cNvSpPr/>
            <p:nvPr/>
          </p:nvSpPr>
          <p:spPr>
            <a:xfrm rot="1470563">
              <a:off x="921898" y="4488621"/>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7"/>
            <p:cNvSpPr/>
            <p:nvPr/>
          </p:nvSpPr>
          <p:spPr>
            <a:xfrm rot="1470563">
              <a:off x="1232715" y="4940409"/>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
            <p:cNvSpPr/>
            <p:nvPr/>
          </p:nvSpPr>
          <p:spPr>
            <a:xfrm rot="1470563">
              <a:off x="719243" y="4706316"/>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7"/>
            <p:cNvSpPr/>
            <p:nvPr/>
          </p:nvSpPr>
          <p:spPr>
            <a:xfrm rot="1470563">
              <a:off x="843892" y="4659743"/>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7"/>
            <p:cNvSpPr/>
            <p:nvPr/>
          </p:nvSpPr>
          <p:spPr>
            <a:xfrm rot="1470563">
              <a:off x="968466" y="4613200"/>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7"/>
            <p:cNvSpPr/>
            <p:nvPr/>
          </p:nvSpPr>
          <p:spPr>
            <a:xfrm rot="1470563">
              <a:off x="1653059" y="4925316"/>
              <a:ext cx="18935" cy="18859"/>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7"/>
            <p:cNvSpPr/>
            <p:nvPr/>
          </p:nvSpPr>
          <p:spPr>
            <a:xfrm rot="1470563">
              <a:off x="1777684" y="4878776"/>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7"/>
            <p:cNvSpPr/>
            <p:nvPr/>
          </p:nvSpPr>
          <p:spPr>
            <a:xfrm rot="1470563">
              <a:off x="1621640" y="5221051"/>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7"/>
            <p:cNvSpPr/>
            <p:nvPr/>
          </p:nvSpPr>
          <p:spPr>
            <a:xfrm rot="1470563">
              <a:off x="1575029" y="5096471"/>
              <a:ext cx="18935" cy="18859"/>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7"/>
            <p:cNvSpPr/>
            <p:nvPr/>
          </p:nvSpPr>
          <p:spPr>
            <a:xfrm rot="1470563">
              <a:off x="1824273" y="5003261"/>
              <a:ext cx="18443" cy="18859"/>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7"/>
            <p:cNvSpPr/>
            <p:nvPr/>
          </p:nvSpPr>
          <p:spPr>
            <a:xfrm rot="1470563">
              <a:off x="1699678" y="5049898"/>
              <a:ext cx="18859" cy="18897"/>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7"/>
            <p:cNvSpPr/>
            <p:nvPr/>
          </p:nvSpPr>
          <p:spPr>
            <a:xfrm rot="1470563">
              <a:off x="1310745" y="4769254"/>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7"/>
            <p:cNvSpPr/>
            <p:nvPr/>
          </p:nvSpPr>
          <p:spPr>
            <a:xfrm rot="1470563">
              <a:off x="1746221" y="5174518"/>
              <a:ext cx="18935" cy="18859"/>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7"/>
            <p:cNvSpPr/>
            <p:nvPr/>
          </p:nvSpPr>
          <p:spPr>
            <a:xfrm rot="1470563">
              <a:off x="1528484" y="4971859"/>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7"/>
            <p:cNvSpPr/>
            <p:nvPr/>
          </p:nvSpPr>
          <p:spPr>
            <a:xfrm rot="1470563">
              <a:off x="1450446" y="5143013"/>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7"/>
            <p:cNvSpPr/>
            <p:nvPr/>
          </p:nvSpPr>
          <p:spPr>
            <a:xfrm rot="1470563">
              <a:off x="1357327" y="4893828"/>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7"/>
            <p:cNvSpPr/>
            <p:nvPr/>
          </p:nvSpPr>
          <p:spPr>
            <a:xfrm rot="1470563">
              <a:off x="1435334" y="4722706"/>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7"/>
            <p:cNvSpPr/>
            <p:nvPr/>
          </p:nvSpPr>
          <p:spPr>
            <a:xfrm rot="1470563">
              <a:off x="1279289" y="5064981"/>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7"/>
            <p:cNvSpPr/>
            <p:nvPr/>
          </p:nvSpPr>
          <p:spPr>
            <a:xfrm rot="1470563">
              <a:off x="1606491" y="4800737"/>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7"/>
            <p:cNvSpPr/>
            <p:nvPr/>
          </p:nvSpPr>
          <p:spPr>
            <a:xfrm rot="1470563">
              <a:off x="1403872" y="5018440"/>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7"/>
            <p:cNvSpPr/>
            <p:nvPr/>
          </p:nvSpPr>
          <p:spPr>
            <a:xfrm rot="1470563">
              <a:off x="1481902" y="4847285"/>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7"/>
            <p:cNvSpPr/>
            <p:nvPr/>
          </p:nvSpPr>
          <p:spPr>
            <a:xfrm rot="1470563">
              <a:off x="672698" y="4581704"/>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7"/>
            <p:cNvSpPr/>
            <p:nvPr/>
          </p:nvSpPr>
          <p:spPr>
            <a:xfrm rot="1470563">
              <a:off x="-136507" y="4316169"/>
              <a:ext cx="18897" cy="18859"/>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7"/>
            <p:cNvSpPr/>
            <p:nvPr/>
          </p:nvSpPr>
          <p:spPr>
            <a:xfrm rot="1470563">
              <a:off x="-58477" y="4145014"/>
              <a:ext cx="18897" cy="18859"/>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
            <p:cNvSpPr/>
            <p:nvPr/>
          </p:nvSpPr>
          <p:spPr>
            <a:xfrm rot="1470563">
              <a:off x="66044" y="4098434"/>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7"/>
            <p:cNvSpPr/>
            <p:nvPr/>
          </p:nvSpPr>
          <p:spPr>
            <a:xfrm rot="1470563">
              <a:off x="-261127" y="4362710"/>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7"/>
            <p:cNvSpPr/>
            <p:nvPr/>
          </p:nvSpPr>
          <p:spPr>
            <a:xfrm rot="1470563">
              <a:off x="-183089" y="4191557"/>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7"/>
            <p:cNvSpPr/>
            <p:nvPr/>
          </p:nvSpPr>
          <p:spPr>
            <a:xfrm rot="1470563">
              <a:off x="-90001" y="4440710"/>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7"/>
            <p:cNvSpPr/>
            <p:nvPr/>
          </p:nvSpPr>
          <p:spPr>
            <a:xfrm rot="1470563">
              <a:off x="34580" y="4394176"/>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7"/>
            <p:cNvSpPr/>
            <p:nvPr/>
          </p:nvSpPr>
          <p:spPr>
            <a:xfrm rot="1470563">
              <a:off x="-11963" y="4269556"/>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7"/>
            <p:cNvSpPr/>
            <p:nvPr/>
          </p:nvSpPr>
          <p:spPr>
            <a:xfrm rot="1470563">
              <a:off x="-105083" y="4020434"/>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7"/>
            <p:cNvSpPr/>
            <p:nvPr/>
          </p:nvSpPr>
          <p:spPr>
            <a:xfrm rot="1470563">
              <a:off x="-276240" y="3942403"/>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7"/>
            <p:cNvSpPr/>
            <p:nvPr/>
          </p:nvSpPr>
          <p:spPr>
            <a:xfrm rot="1470563">
              <a:off x="-432284" y="4284679"/>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7"/>
            <p:cNvSpPr/>
            <p:nvPr/>
          </p:nvSpPr>
          <p:spPr>
            <a:xfrm rot="1470563">
              <a:off x="112610" y="4223021"/>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7"/>
            <p:cNvSpPr/>
            <p:nvPr/>
          </p:nvSpPr>
          <p:spPr>
            <a:xfrm rot="1470563">
              <a:off x="-468262" y="4163482"/>
              <a:ext cx="7612" cy="17382"/>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7"/>
            <p:cNvSpPr/>
            <p:nvPr/>
          </p:nvSpPr>
          <p:spPr>
            <a:xfrm rot="1470563">
              <a:off x="-229632" y="4066975"/>
              <a:ext cx="18859" cy="18859"/>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7"/>
            <p:cNvSpPr/>
            <p:nvPr/>
          </p:nvSpPr>
          <p:spPr>
            <a:xfrm rot="1470563">
              <a:off x="-354246" y="4113526"/>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7"/>
            <p:cNvSpPr/>
            <p:nvPr/>
          </p:nvSpPr>
          <p:spPr>
            <a:xfrm rot="1470563">
              <a:off x="-307662" y="4238130"/>
              <a:ext cx="18859" cy="18859"/>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7"/>
            <p:cNvSpPr/>
            <p:nvPr/>
          </p:nvSpPr>
          <p:spPr>
            <a:xfrm rot="1470563">
              <a:off x="548086" y="4628285"/>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7"/>
            <p:cNvSpPr/>
            <p:nvPr/>
          </p:nvSpPr>
          <p:spPr>
            <a:xfrm rot="1470563">
              <a:off x="579550" y="4332543"/>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7"/>
            <p:cNvSpPr/>
            <p:nvPr/>
          </p:nvSpPr>
          <p:spPr>
            <a:xfrm rot="1470563">
              <a:off x="501543" y="4503665"/>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7"/>
            <p:cNvSpPr/>
            <p:nvPr/>
          </p:nvSpPr>
          <p:spPr>
            <a:xfrm rot="1470563">
              <a:off x="423505" y="4674818"/>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7"/>
            <p:cNvSpPr/>
            <p:nvPr/>
          </p:nvSpPr>
          <p:spPr>
            <a:xfrm rot="1470563">
              <a:off x="237199" y="4176473"/>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7"/>
            <p:cNvSpPr/>
            <p:nvPr/>
          </p:nvSpPr>
          <p:spPr>
            <a:xfrm rot="1470563">
              <a:off x="376930" y="4550246"/>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7"/>
            <p:cNvSpPr/>
            <p:nvPr/>
          </p:nvSpPr>
          <p:spPr>
            <a:xfrm rot="1470563">
              <a:off x="750705" y="4410582"/>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7"/>
            <p:cNvSpPr/>
            <p:nvPr/>
          </p:nvSpPr>
          <p:spPr>
            <a:xfrm rot="1470563">
              <a:off x="594661" y="4752857"/>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7"/>
            <p:cNvSpPr/>
            <p:nvPr/>
          </p:nvSpPr>
          <p:spPr>
            <a:xfrm rot="1470563">
              <a:off x="626116" y="4457130"/>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7"/>
            <p:cNvSpPr/>
            <p:nvPr/>
          </p:nvSpPr>
          <p:spPr>
            <a:xfrm rot="1470563">
              <a:off x="454961" y="4379091"/>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
            <p:cNvSpPr/>
            <p:nvPr/>
          </p:nvSpPr>
          <p:spPr>
            <a:xfrm rot="1470563">
              <a:off x="205737" y="4472207"/>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7"/>
            <p:cNvSpPr/>
            <p:nvPr/>
          </p:nvSpPr>
          <p:spPr>
            <a:xfrm rot="1470563">
              <a:off x="159193" y="4347595"/>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7"/>
            <p:cNvSpPr/>
            <p:nvPr/>
          </p:nvSpPr>
          <p:spPr>
            <a:xfrm rot="1470563">
              <a:off x="81155" y="4518749"/>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7"/>
            <p:cNvSpPr/>
            <p:nvPr/>
          </p:nvSpPr>
          <p:spPr>
            <a:xfrm rot="1470563">
              <a:off x="408392" y="4254512"/>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7"/>
            <p:cNvSpPr/>
            <p:nvPr/>
          </p:nvSpPr>
          <p:spPr>
            <a:xfrm rot="1470563">
              <a:off x="252348" y="4596787"/>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7"/>
            <p:cNvSpPr/>
            <p:nvPr/>
          </p:nvSpPr>
          <p:spPr>
            <a:xfrm rot="1470563">
              <a:off x="330386" y="4425634"/>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7"/>
            <p:cNvSpPr/>
            <p:nvPr/>
          </p:nvSpPr>
          <p:spPr>
            <a:xfrm rot="1470563">
              <a:off x="283767" y="4301052"/>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1" name="Google Shape;3001;p7"/>
          <p:cNvSpPr/>
          <p:nvPr/>
        </p:nvSpPr>
        <p:spPr>
          <a:xfrm rot="-2027365">
            <a:off x="832334" y="4625688"/>
            <a:ext cx="2036271" cy="57399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02"/>
        <p:cNvGrpSpPr/>
        <p:nvPr/>
      </p:nvGrpSpPr>
      <p:grpSpPr>
        <a:xfrm>
          <a:off x="0" y="0"/>
          <a:ext cx="0" cy="0"/>
          <a:chOff x="0" y="0"/>
          <a:chExt cx="0" cy="0"/>
        </a:xfrm>
      </p:grpSpPr>
      <p:sp>
        <p:nvSpPr>
          <p:cNvPr id="3003" name="Google Shape;300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04"/>
        <p:cNvGrpSpPr/>
        <p:nvPr/>
      </p:nvGrpSpPr>
      <p:grpSpPr>
        <a:xfrm>
          <a:off x="0" y="0"/>
          <a:ext cx="0" cy="0"/>
          <a:chOff x="0" y="0"/>
          <a:chExt cx="0" cy="0"/>
        </a:xfrm>
      </p:grpSpPr>
      <p:sp>
        <p:nvSpPr>
          <p:cNvPr id="3005" name="Google Shape;300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06" name="Google Shape;300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07"/>
        <p:cNvGrpSpPr/>
        <p:nvPr/>
      </p:nvGrpSpPr>
      <p:grpSpPr>
        <a:xfrm>
          <a:off x="0" y="0"/>
          <a:ext cx="0" cy="0"/>
          <a:chOff x="0" y="0"/>
          <a:chExt cx="0" cy="0"/>
        </a:xfrm>
      </p:grpSpPr>
      <p:sp>
        <p:nvSpPr>
          <p:cNvPr id="3008" name="Google Shape;3008;p10"/>
          <p:cNvSpPr>
            <a:spLocks noGrp="1"/>
          </p:cNvSpPr>
          <p:nvPr>
            <p:ph type="pic" idx="2"/>
          </p:nvPr>
        </p:nvSpPr>
        <p:spPr>
          <a:xfrm>
            <a:off x="0" y="0"/>
            <a:ext cx="9144000" cy="5143500"/>
          </a:xfrm>
          <a:prstGeom prst="rect">
            <a:avLst/>
          </a:prstGeom>
          <a:noFill/>
          <a:ln>
            <a:noFill/>
          </a:ln>
        </p:spPr>
      </p:sp>
      <p:sp>
        <p:nvSpPr>
          <p:cNvPr id="3009" name="Google Shape;3009;p10"/>
          <p:cNvSpPr txBox="1">
            <a:spLocks noGrp="1"/>
          </p:cNvSpPr>
          <p:nvPr>
            <p:ph type="title"/>
          </p:nvPr>
        </p:nvSpPr>
        <p:spPr>
          <a:xfrm>
            <a:off x="713225" y="406125"/>
            <a:ext cx="7717800" cy="677100"/>
          </a:xfrm>
          <a:prstGeom prst="rect">
            <a:avLst/>
          </a:prstGeom>
          <a:solidFill>
            <a:schemeClr val="accent4"/>
          </a:solidFill>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1pPr>
            <a:lvl2pPr lvl="1">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2pPr>
            <a:lvl3pPr lvl="2">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3pPr>
            <a:lvl4pPr lvl="3">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4pPr>
            <a:lvl5pPr lvl="4">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5pPr>
            <a:lvl6pPr lvl="5">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6pPr>
            <a:lvl7pPr lvl="6">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7pPr>
            <a:lvl8pPr lvl="7">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8pPr>
            <a:lvl9pPr lvl="8">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1pPr>
            <a:lvl2pPr marL="914400" lvl="1"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2pPr>
            <a:lvl3pPr marL="1371600" lvl="2"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3pPr>
            <a:lvl4pPr marL="1828800" lvl="3"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4pPr>
            <a:lvl5pPr marL="2286000" lvl="4"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5pPr>
            <a:lvl6pPr marL="2743200" lvl="5"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6pPr>
            <a:lvl7pPr marL="3200400" lvl="6"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7pPr>
            <a:lvl8pPr marL="3657600" lvl="7"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8pPr>
            <a:lvl9pPr marL="4114800" lvl="8"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30/5/2025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476127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6.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6.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microsoft.com/office/2007/relationships/hdphoto" Target="../media/hdphoto6.wdp"/><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6.xml"/><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0.png"/><Relationship Id="rId18" Type="http://schemas.openxmlformats.org/officeDocument/2006/relationships/image" Target="../media/image60.svg"/><Relationship Id="rId26" Type="http://schemas.openxmlformats.org/officeDocument/2006/relationships/image" Target="../media/image68.svg"/><Relationship Id="rId3" Type="http://schemas.openxmlformats.org/officeDocument/2006/relationships/slideLayout" Target="../slideLayouts/slideLayout27.xml"/><Relationship Id="rId21" Type="http://schemas.openxmlformats.org/officeDocument/2006/relationships/image" Target="../media/image54.png"/><Relationship Id="rId7" Type="http://schemas.openxmlformats.org/officeDocument/2006/relationships/image" Target="../media/image47.png"/><Relationship Id="rId12" Type="http://schemas.openxmlformats.org/officeDocument/2006/relationships/image" Target="../media/image54.svg"/><Relationship Id="rId17" Type="http://schemas.openxmlformats.org/officeDocument/2006/relationships/image" Target="../media/image52.png"/><Relationship Id="rId25" Type="http://schemas.openxmlformats.org/officeDocument/2006/relationships/image" Target="../media/image56.png"/><Relationship Id="rId2" Type="http://schemas.openxmlformats.org/officeDocument/2006/relationships/audio" Target="../media/media1.mp3"/><Relationship Id="rId16" Type="http://schemas.openxmlformats.org/officeDocument/2006/relationships/image" Target="../media/image58.svg"/><Relationship Id="rId20" Type="http://schemas.openxmlformats.org/officeDocument/2006/relationships/image" Target="../media/image62.svg"/><Relationship Id="rId29" Type="http://schemas.openxmlformats.org/officeDocument/2006/relationships/slide" Target="slide45.xml"/><Relationship Id="rId1" Type="http://schemas.microsoft.com/office/2007/relationships/media" Target="../media/media1.mp3"/><Relationship Id="rId6" Type="http://schemas.openxmlformats.org/officeDocument/2006/relationships/image" Target="../media/image48.svg"/><Relationship Id="rId11" Type="http://schemas.openxmlformats.org/officeDocument/2006/relationships/image" Target="../media/image49.png"/><Relationship Id="rId24" Type="http://schemas.openxmlformats.org/officeDocument/2006/relationships/image" Target="../media/image66.svg"/><Relationship Id="rId5" Type="http://schemas.openxmlformats.org/officeDocument/2006/relationships/image" Target="../media/image46.png"/><Relationship Id="rId15" Type="http://schemas.openxmlformats.org/officeDocument/2006/relationships/image" Target="../media/image51.png"/><Relationship Id="rId23" Type="http://schemas.openxmlformats.org/officeDocument/2006/relationships/image" Target="../media/image55.png"/><Relationship Id="rId28" Type="http://schemas.openxmlformats.org/officeDocument/2006/relationships/image" Target="../media/image70.svg"/><Relationship Id="rId10" Type="http://schemas.openxmlformats.org/officeDocument/2006/relationships/image" Target="../media/image52.svg"/><Relationship Id="rId19" Type="http://schemas.openxmlformats.org/officeDocument/2006/relationships/image" Target="../media/image53.png"/><Relationship Id="rId4" Type="http://schemas.openxmlformats.org/officeDocument/2006/relationships/notesSlide" Target="../notesSlides/notesSlide23.xml"/><Relationship Id="rId9" Type="http://schemas.openxmlformats.org/officeDocument/2006/relationships/image" Target="../media/image48.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image" Target="../media/image57.png"/><Relationship Id="rId30"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8.svg"/><Relationship Id="rId18" Type="http://schemas.openxmlformats.org/officeDocument/2006/relationships/image" Target="../media/image54.png"/><Relationship Id="rId3" Type="http://schemas.openxmlformats.org/officeDocument/2006/relationships/image" Target="../media/image48.svg"/><Relationship Id="rId21" Type="http://schemas.openxmlformats.org/officeDocument/2006/relationships/image" Target="../media/image66.svg"/><Relationship Id="rId7" Type="http://schemas.openxmlformats.org/officeDocument/2006/relationships/image" Target="../media/image52.svg"/><Relationship Id="rId12" Type="http://schemas.openxmlformats.org/officeDocument/2006/relationships/image" Target="../media/image51.png"/><Relationship Id="rId17" Type="http://schemas.openxmlformats.org/officeDocument/2006/relationships/image" Target="../media/image62.svg"/><Relationship Id="rId25" Type="http://schemas.openxmlformats.org/officeDocument/2006/relationships/image" Target="../media/image70.svg"/><Relationship Id="rId2" Type="http://schemas.openxmlformats.org/officeDocument/2006/relationships/image" Target="../media/image46.png"/><Relationship Id="rId16" Type="http://schemas.openxmlformats.org/officeDocument/2006/relationships/image" Target="../media/image53.png"/><Relationship Id="rId20" Type="http://schemas.openxmlformats.org/officeDocument/2006/relationships/image" Target="../media/image55.png"/><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56.svg"/><Relationship Id="rId24" Type="http://schemas.openxmlformats.org/officeDocument/2006/relationships/image" Target="../media/image57.png"/><Relationship Id="rId5" Type="http://schemas.openxmlformats.org/officeDocument/2006/relationships/image" Target="../media/image50.svg"/><Relationship Id="rId15" Type="http://schemas.openxmlformats.org/officeDocument/2006/relationships/image" Target="../media/image60.svg"/><Relationship Id="rId23" Type="http://schemas.openxmlformats.org/officeDocument/2006/relationships/image" Target="../media/image68.svg"/><Relationship Id="rId10" Type="http://schemas.openxmlformats.org/officeDocument/2006/relationships/image" Target="../media/image50.png"/><Relationship Id="rId19" Type="http://schemas.openxmlformats.org/officeDocument/2006/relationships/image" Target="../media/image64.svg"/><Relationship Id="rId4" Type="http://schemas.openxmlformats.org/officeDocument/2006/relationships/image" Target="../media/image47.png"/><Relationship Id="rId9" Type="http://schemas.openxmlformats.org/officeDocument/2006/relationships/image" Target="../media/image54.svg"/><Relationship Id="rId14" Type="http://schemas.openxmlformats.org/officeDocument/2006/relationships/image" Target="../media/image52.png"/><Relationship Id="rId22"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2.png"/><Relationship Id="rId18" Type="http://schemas.openxmlformats.org/officeDocument/2006/relationships/image" Target="../media/image63.png"/><Relationship Id="rId3" Type="http://schemas.openxmlformats.org/officeDocument/2006/relationships/image" Target="../media/image48.svg"/><Relationship Id="rId21" Type="http://schemas.openxmlformats.org/officeDocument/2006/relationships/image" Target="../media/image64.png"/><Relationship Id="rId7" Type="http://schemas.openxmlformats.org/officeDocument/2006/relationships/image" Target="../media/image52.svg"/><Relationship Id="rId12" Type="http://schemas.openxmlformats.org/officeDocument/2006/relationships/image" Target="../media/image61.png"/><Relationship Id="rId17" Type="http://schemas.openxmlformats.org/officeDocument/2006/relationships/slide" Target="slide51.xml"/><Relationship Id="rId2" Type="http://schemas.openxmlformats.org/officeDocument/2006/relationships/image" Target="../media/image46.png"/><Relationship Id="rId16" Type="http://schemas.openxmlformats.org/officeDocument/2006/relationships/slide" Target="slide50.xml"/><Relationship Id="rId20" Type="http://schemas.openxmlformats.org/officeDocument/2006/relationships/slide" Target="slide17.xml"/><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60.png"/><Relationship Id="rId5" Type="http://schemas.openxmlformats.org/officeDocument/2006/relationships/image" Target="../media/image50.svg"/><Relationship Id="rId15" Type="http://schemas.openxmlformats.org/officeDocument/2006/relationships/slide" Target="slide48.xml"/><Relationship Id="rId10" Type="http://schemas.openxmlformats.org/officeDocument/2006/relationships/image" Target="../media/image59.png"/><Relationship Id="rId19" Type="http://schemas.openxmlformats.org/officeDocument/2006/relationships/slide" Target="slide49.xml"/><Relationship Id="rId4" Type="http://schemas.openxmlformats.org/officeDocument/2006/relationships/image" Target="../media/image47.png"/><Relationship Id="rId9" Type="http://schemas.openxmlformats.org/officeDocument/2006/relationships/image" Target="../media/image54.svg"/><Relationship Id="rId14" Type="http://schemas.openxmlformats.org/officeDocument/2006/relationships/slide" Target="slide47.xml"/><Relationship Id="rId22" Type="http://schemas.openxmlformats.org/officeDocument/2006/relationships/image" Target="../media/image78.svg"/></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1.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66.png"/><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65.png"/><Relationship Id="rId5" Type="http://schemas.openxmlformats.org/officeDocument/2006/relationships/image" Target="../media/image50.svg"/><Relationship Id="rId15" Type="http://schemas.openxmlformats.org/officeDocument/2006/relationships/image" Target="../media/image83.png"/><Relationship Id="rId10" Type="http://schemas.openxmlformats.org/officeDocument/2006/relationships/slide" Target="slide46.xml"/><Relationship Id="rId4" Type="http://schemas.openxmlformats.org/officeDocument/2006/relationships/image" Target="../media/image47.png"/><Relationship Id="rId9" Type="http://schemas.openxmlformats.org/officeDocument/2006/relationships/image" Target="../media/image54.svg"/><Relationship Id="rId14" Type="http://schemas.openxmlformats.org/officeDocument/2006/relationships/image" Target="../media/image82.png"/></Relationships>
</file>

<file path=ppt/slides/_rels/slide4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5.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slide" Target="slide46.xml"/><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85.svg"/><Relationship Id="rId5" Type="http://schemas.openxmlformats.org/officeDocument/2006/relationships/image" Target="../media/image50.svg"/><Relationship Id="rId10" Type="http://schemas.openxmlformats.org/officeDocument/2006/relationships/image" Target="../media/image67.png"/><Relationship Id="rId4" Type="http://schemas.openxmlformats.org/officeDocument/2006/relationships/image" Target="../media/image47.png"/><Relationship Id="rId9" Type="http://schemas.openxmlformats.org/officeDocument/2006/relationships/image" Target="../media/image54.sv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46.xml"/><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88.svg"/><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68.png"/><Relationship Id="rId5" Type="http://schemas.openxmlformats.org/officeDocument/2006/relationships/image" Target="../media/image50.svg"/><Relationship Id="rId10" Type="http://schemas.openxmlformats.org/officeDocument/2006/relationships/image" Target="../media/image86.png"/><Relationship Id="rId4" Type="http://schemas.openxmlformats.org/officeDocument/2006/relationships/image" Target="../media/image47.png"/><Relationship Id="rId9" Type="http://schemas.openxmlformats.org/officeDocument/2006/relationships/image" Target="../media/image54.svg"/><Relationship Id="rId1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5.png"/><Relationship Id="rId18" Type="http://schemas.openxmlformats.org/officeDocument/2006/relationships/image" Target="../media/image95.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slide" Target="slide46.xml"/><Relationship Id="rId17" Type="http://schemas.openxmlformats.org/officeDocument/2006/relationships/image" Target="../media/image94.png"/><Relationship Id="rId2" Type="http://schemas.openxmlformats.org/officeDocument/2006/relationships/image" Target="../media/image46.png"/><Relationship Id="rId16" Type="http://schemas.openxmlformats.org/officeDocument/2006/relationships/image" Target="../media/image93.png"/><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90.svg"/><Relationship Id="rId5" Type="http://schemas.openxmlformats.org/officeDocument/2006/relationships/image" Target="../media/image50.svg"/><Relationship Id="rId15" Type="http://schemas.openxmlformats.org/officeDocument/2006/relationships/image" Target="../media/image92.png"/><Relationship Id="rId10" Type="http://schemas.openxmlformats.org/officeDocument/2006/relationships/image" Target="../media/image69.png"/><Relationship Id="rId4" Type="http://schemas.openxmlformats.org/officeDocument/2006/relationships/image" Target="../media/image47.png"/><Relationship Id="rId9" Type="http://schemas.openxmlformats.org/officeDocument/2006/relationships/image" Target="../media/image54.svg"/><Relationship Id="rId14" Type="http://schemas.openxmlformats.org/officeDocument/2006/relationships/image" Target="../media/image91.png"/></Relationships>
</file>

<file path=ppt/slides/_rels/slide5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5.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slide" Target="slide46.xml"/><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48.png"/><Relationship Id="rId11" Type="http://schemas.openxmlformats.org/officeDocument/2006/relationships/image" Target="../media/image97.svg"/><Relationship Id="rId5" Type="http://schemas.openxmlformats.org/officeDocument/2006/relationships/image" Target="../media/image50.svg"/><Relationship Id="rId10" Type="http://schemas.openxmlformats.org/officeDocument/2006/relationships/image" Target="../media/image70.png"/><Relationship Id="rId4" Type="http://schemas.openxmlformats.org/officeDocument/2006/relationships/image" Target="../media/image47.png"/><Relationship Id="rId9" Type="http://schemas.openxmlformats.org/officeDocument/2006/relationships/image" Target="../media/image54.sv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16.xml"/><Relationship Id="rId4" Type="http://schemas.microsoft.com/office/2007/relationships/hdphoto" Target="../media/hdphoto8.wdp"/></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16.xml"/><Relationship Id="rId4" Type="http://schemas.microsoft.com/office/2007/relationships/hdphoto" Target="../media/hdphoto8.wdp"/></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8"/>
        <p:cNvGrpSpPr/>
        <p:nvPr/>
      </p:nvGrpSpPr>
      <p:grpSpPr>
        <a:xfrm>
          <a:off x="0" y="0"/>
          <a:ext cx="0" cy="0"/>
          <a:chOff x="0" y="0"/>
          <a:chExt cx="0" cy="0"/>
        </a:xfrm>
      </p:grpSpPr>
      <p:grpSp>
        <p:nvGrpSpPr>
          <p:cNvPr id="8322" name="Google Shape;8322;p25"/>
          <p:cNvGrpSpPr/>
          <p:nvPr/>
        </p:nvGrpSpPr>
        <p:grpSpPr>
          <a:xfrm>
            <a:off x="218494" y="3378069"/>
            <a:ext cx="1961340" cy="2413699"/>
            <a:chOff x="952276" y="8406179"/>
            <a:chExt cx="2659444" cy="3272813"/>
          </a:xfrm>
        </p:grpSpPr>
        <p:sp>
          <p:nvSpPr>
            <p:cNvPr id="8323" name="Google Shape;8323;p25"/>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25"/>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25"/>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25"/>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7" name="Google Shape;8327;p25"/>
          <p:cNvSpPr/>
          <p:nvPr/>
        </p:nvSpPr>
        <p:spPr>
          <a:xfrm>
            <a:off x="1460824" y="1588775"/>
            <a:ext cx="305416" cy="262026"/>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25"/>
          <p:cNvSpPr/>
          <p:nvPr/>
        </p:nvSpPr>
        <p:spPr>
          <a:xfrm>
            <a:off x="7484709" y="2443107"/>
            <a:ext cx="305418" cy="257294"/>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25"/>
          <p:cNvSpPr/>
          <p:nvPr/>
        </p:nvSpPr>
        <p:spPr>
          <a:xfrm>
            <a:off x="3670092" y="42560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0" name="Google Shape;8330;p25"/>
          <p:cNvGrpSpPr/>
          <p:nvPr/>
        </p:nvGrpSpPr>
        <p:grpSpPr>
          <a:xfrm rot="-892390">
            <a:off x="1274256" y="4502182"/>
            <a:ext cx="2193841" cy="437085"/>
            <a:chOff x="-636050" y="8114450"/>
            <a:chExt cx="3979615" cy="792869"/>
          </a:xfrm>
        </p:grpSpPr>
        <p:sp>
          <p:nvSpPr>
            <p:cNvPr id="8331" name="Google Shape;8331;p25"/>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25"/>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25"/>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25"/>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25"/>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25"/>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25"/>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25"/>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25"/>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25"/>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25"/>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25"/>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25"/>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25"/>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25"/>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25"/>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25"/>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8" name="Google Shape;8348;p25"/>
          <p:cNvSpPr/>
          <p:nvPr/>
        </p:nvSpPr>
        <p:spPr>
          <a:xfrm rot="956276">
            <a:off x="2918618" y="40000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25"/>
          <p:cNvSpPr/>
          <p:nvPr/>
        </p:nvSpPr>
        <p:spPr>
          <a:xfrm rot="2901329" flipH="1">
            <a:off x="7732283" y="2146603"/>
            <a:ext cx="1709223" cy="48177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0" name="Google Shape;8350;p25"/>
          <p:cNvGrpSpPr/>
          <p:nvPr/>
        </p:nvGrpSpPr>
        <p:grpSpPr>
          <a:xfrm>
            <a:off x="-287894" y="190340"/>
            <a:ext cx="1542806" cy="1542892"/>
            <a:chOff x="-513319" y="457715"/>
            <a:chExt cx="1542806" cy="1542892"/>
          </a:xfrm>
        </p:grpSpPr>
        <p:sp>
          <p:nvSpPr>
            <p:cNvPr id="8351" name="Google Shape;8351;p25"/>
            <p:cNvSpPr/>
            <p:nvPr/>
          </p:nvSpPr>
          <p:spPr>
            <a:xfrm rot="449097">
              <a:off x="-429592" y="541435"/>
              <a:ext cx="1375352" cy="137545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2" name="Google Shape;8352;p25"/>
            <p:cNvGrpSpPr/>
            <p:nvPr/>
          </p:nvGrpSpPr>
          <p:grpSpPr>
            <a:xfrm rot="449307">
              <a:off x="-429331" y="542182"/>
              <a:ext cx="1343400" cy="1373083"/>
              <a:chOff x="6039144" y="3610556"/>
              <a:chExt cx="3659292" cy="3740144"/>
            </a:xfrm>
          </p:grpSpPr>
          <p:sp>
            <p:nvSpPr>
              <p:cNvPr id="8353" name="Google Shape;8353;p25"/>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25"/>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25"/>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25"/>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25"/>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25"/>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25"/>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25"/>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25"/>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25"/>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25"/>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25"/>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25"/>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25"/>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25"/>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25"/>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25"/>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25"/>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25"/>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25"/>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25"/>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25"/>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25"/>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25"/>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25"/>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25"/>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25"/>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25"/>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25"/>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25"/>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25"/>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25"/>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25"/>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25"/>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25"/>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25"/>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25"/>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25"/>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25"/>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25"/>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25"/>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25"/>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25"/>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25"/>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25"/>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25"/>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25"/>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25"/>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25"/>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25"/>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25"/>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25"/>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25"/>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25"/>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25"/>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25"/>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25"/>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25"/>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25"/>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25"/>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25"/>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25"/>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25"/>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25"/>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25"/>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25"/>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25"/>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25"/>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25"/>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25"/>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25"/>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25"/>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25"/>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25"/>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25"/>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25"/>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25"/>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25"/>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25"/>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25"/>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25"/>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25"/>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25"/>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25"/>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25"/>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25"/>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25"/>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25"/>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25"/>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25"/>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25"/>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25"/>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25"/>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25"/>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25"/>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25"/>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25"/>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25"/>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25"/>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25"/>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25"/>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25"/>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25"/>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25"/>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25"/>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25"/>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25"/>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25"/>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25"/>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25"/>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25"/>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25"/>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25"/>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25"/>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25"/>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25"/>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25"/>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25"/>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25"/>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25"/>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25"/>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25"/>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25"/>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25"/>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25"/>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25"/>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25"/>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25"/>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25"/>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25"/>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25"/>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25"/>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25"/>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25"/>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25"/>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25"/>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25"/>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25"/>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25"/>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25"/>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25"/>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25"/>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25"/>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25"/>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25"/>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25"/>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25"/>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25"/>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25"/>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25"/>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25"/>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25"/>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25"/>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25"/>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25"/>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25"/>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25"/>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25"/>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25"/>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25"/>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25"/>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25"/>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25"/>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25"/>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25"/>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25"/>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25"/>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25"/>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25"/>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25"/>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25"/>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25"/>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25"/>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25"/>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25"/>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25"/>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25"/>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25"/>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25"/>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25"/>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25"/>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25"/>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25"/>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25"/>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25"/>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25"/>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25"/>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25"/>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25"/>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25"/>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25"/>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25"/>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25"/>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25"/>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25"/>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25"/>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25"/>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25"/>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25"/>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25"/>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25"/>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25"/>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25"/>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25"/>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25"/>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25"/>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25"/>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25"/>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25"/>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25"/>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25"/>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4" name="Google Shape;8564;p25"/>
            <p:cNvSpPr/>
            <p:nvPr/>
          </p:nvSpPr>
          <p:spPr>
            <a:xfrm rot="449097">
              <a:off x="-88754" y="868467"/>
              <a:ext cx="701216" cy="66694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5" name="Google Shape;8565;p25"/>
          <p:cNvGrpSpPr/>
          <p:nvPr/>
        </p:nvGrpSpPr>
        <p:grpSpPr>
          <a:xfrm rot="2574614">
            <a:off x="-1516393" y="1273348"/>
            <a:ext cx="3265978" cy="215394"/>
            <a:chOff x="4006706" y="264806"/>
            <a:chExt cx="3553286" cy="234342"/>
          </a:xfrm>
        </p:grpSpPr>
        <p:sp>
          <p:nvSpPr>
            <p:cNvPr id="8566" name="Google Shape;8566;p2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2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758;p41">
            <a:extLst>
              <a:ext uri="{FF2B5EF4-FFF2-40B4-BE49-F238E27FC236}">
                <a16:creationId xmlns:a16="http://schemas.microsoft.com/office/drawing/2014/main" xmlns="" id="{ACCB7256-F82D-3474-9344-01F4050E237C}"/>
              </a:ext>
            </a:extLst>
          </p:cNvPr>
          <p:cNvSpPr txBox="1">
            <a:spLocks noGrp="1"/>
          </p:cNvSpPr>
          <p:nvPr>
            <p:ph type="ctrTitle"/>
          </p:nvPr>
        </p:nvSpPr>
        <p:spPr>
          <a:xfrm>
            <a:off x="14332" y="1208622"/>
            <a:ext cx="9129668" cy="218345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dirty="0">
                <a:solidFill>
                  <a:srgbClr val="033342"/>
                </a:solidFill>
                <a:latin typeface="+mj-lt"/>
              </a:rPr>
              <a:t>CHÀO MỪNG CÁC EM</a:t>
            </a:r>
            <a:br>
              <a:rPr lang="en-US" sz="4000" b="1" dirty="0">
                <a:solidFill>
                  <a:srgbClr val="033342"/>
                </a:solidFill>
                <a:latin typeface="+mj-lt"/>
              </a:rPr>
            </a:br>
            <a:r>
              <a:rPr lang="en-US" sz="4000" b="1" dirty="0">
                <a:solidFill>
                  <a:srgbClr val="033342"/>
                </a:solidFill>
                <a:latin typeface="+mj-lt"/>
              </a:rPr>
              <a:t>ĐẾN VỚI TIẾT HỌC HÔM NAY</a:t>
            </a:r>
            <a:endParaRPr sz="4000" b="1" dirty="0">
              <a:solidFill>
                <a:srgbClr val="033342"/>
              </a:solidFill>
              <a:latin typeface="+mj-lt"/>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53"/>
        <p:cNvGrpSpPr/>
        <p:nvPr/>
      </p:nvGrpSpPr>
      <p:grpSpPr>
        <a:xfrm>
          <a:off x="0" y="0"/>
          <a:ext cx="0" cy="0"/>
          <a:chOff x="0" y="0"/>
          <a:chExt cx="0" cy="0"/>
        </a:xfrm>
      </p:grpSpPr>
      <p:sp>
        <p:nvSpPr>
          <p:cNvPr id="9954" name="Google Shape;9954;p35"/>
          <p:cNvSpPr/>
          <p:nvPr/>
        </p:nvSpPr>
        <p:spPr>
          <a:xfrm rot="9900026">
            <a:off x="8259092" y="3313089"/>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71" name="Google Shape;10171;p35"/>
          <p:cNvGrpSpPr/>
          <p:nvPr/>
        </p:nvGrpSpPr>
        <p:grpSpPr>
          <a:xfrm rot="1617159">
            <a:off x="-1070816" y="4448579"/>
            <a:ext cx="2904468" cy="191552"/>
            <a:chOff x="4006706" y="264806"/>
            <a:chExt cx="3553286" cy="234342"/>
          </a:xfrm>
        </p:grpSpPr>
        <p:sp>
          <p:nvSpPr>
            <p:cNvPr id="10172" name="Google Shape;10172;p3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3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9">
            <a:extLst>
              <a:ext uri="{FF2B5EF4-FFF2-40B4-BE49-F238E27FC236}">
                <a16:creationId xmlns:a16="http://schemas.microsoft.com/office/drawing/2014/main" xmlns="" id="{8FA33511-22A0-1AC3-353A-4F8A132B93C6}"/>
              </a:ext>
            </a:extLst>
          </p:cNvPr>
          <p:cNvSpPr/>
          <p:nvPr/>
        </p:nvSpPr>
        <p:spPr>
          <a:xfrm>
            <a:off x="606795" y="513422"/>
            <a:ext cx="1940687" cy="527373"/>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err="1">
                <a:solidFill>
                  <a:prstClr val="white"/>
                </a:solidFill>
                <a:ea typeface="+mn-ea"/>
                <a:cs typeface="Arial" panose="020B0604020202020204" pitchFamily="34" charset="0"/>
              </a:rPr>
              <a:t>Thực</a:t>
            </a:r>
            <a:r>
              <a:rPr lang="en-US" sz="2000" b="1" kern="1200" dirty="0">
                <a:solidFill>
                  <a:prstClr val="white"/>
                </a:solidFill>
                <a:ea typeface="+mn-ea"/>
                <a:cs typeface="Arial" panose="020B0604020202020204" pitchFamily="34" charset="0"/>
              </a:rPr>
              <a:t> </a:t>
            </a:r>
            <a:r>
              <a:rPr lang="en-US" sz="2000" b="1" kern="1200" dirty="0" err="1">
                <a:solidFill>
                  <a:prstClr val="white"/>
                </a:solidFill>
                <a:ea typeface="+mn-ea"/>
                <a:cs typeface="Arial" panose="020B0604020202020204" pitchFamily="34" charset="0"/>
              </a:rPr>
              <a:t>hành</a:t>
            </a:r>
            <a:r>
              <a:rPr kumimoji="0" lang="en-US" sz="20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1</a:t>
            </a:r>
          </a:p>
        </p:txBody>
      </p:sp>
      <p:sp>
        <p:nvSpPr>
          <p:cNvPr id="2" name="Rectangle 1">
            <a:extLst>
              <a:ext uri="{FF2B5EF4-FFF2-40B4-BE49-F238E27FC236}">
                <a16:creationId xmlns:a16="http://schemas.microsoft.com/office/drawing/2014/main" xmlns="" id="{19A6D228-5266-A48E-411C-C22CCCDA0970}"/>
              </a:ext>
            </a:extLst>
          </p:cNvPr>
          <p:cNvSpPr/>
          <p:nvPr/>
        </p:nvSpPr>
        <p:spPr>
          <a:xfrm>
            <a:off x="2547482" y="247916"/>
            <a:ext cx="5800871" cy="958660"/>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Tìm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bậc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nhất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trong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đây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và</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chỉ</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ra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hệ</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 b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đó</a:t>
            </a:r>
            <a:endParaRPr lang="en-US" sz="2000" kern="1200" dirty="0">
              <a:solidFill>
                <a:prstClr val="black"/>
              </a:solidFill>
              <a:latin typeface="+mj-lt"/>
              <a:ea typeface="Times New Roman" panose="02020603050405020304" pitchFamily="18" charset="0"/>
              <a:cs typeface="+mn-cs"/>
            </a:endParaRPr>
          </a:p>
        </p:txBody>
      </p:sp>
      <p:grpSp>
        <p:nvGrpSpPr>
          <p:cNvPr id="7" name="Group 6">
            <a:extLst>
              <a:ext uri="{FF2B5EF4-FFF2-40B4-BE49-F238E27FC236}">
                <a16:creationId xmlns:a16="http://schemas.microsoft.com/office/drawing/2014/main" xmlns="" id="{BE77552C-7DE3-B24C-5EC4-731DD4117A3B}"/>
              </a:ext>
            </a:extLst>
          </p:cNvPr>
          <p:cNvGrpSpPr/>
          <p:nvPr/>
        </p:nvGrpSpPr>
        <p:grpSpPr>
          <a:xfrm>
            <a:off x="679883" y="2918635"/>
            <a:ext cx="1366246" cy="537264"/>
            <a:chOff x="8441668" y="4587774"/>
            <a:chExt cx="1263473" cy="823613"/>
          </a:xfrm>
        </p:grpSpPr>
        <p:pic>
          <p:nvPicPr>
            <p:cNvPr id="8" name="Picture 7">
              <a:extLst>
                <a:ext uri="{FF2B5EF4-FFF2-40B4-BE49-F238E27FC236}">
                  <a16:creationId xmlns:a16="http://schemas.microsoft.com/office/drawing/2014/main" xmlns="" id="{D62CEAA5-84AA-E116-7E4E-3C4967680D21}"/>
                </a:ext>
              </a:extLst>
            </p:cNvPr>
            <p:cNvPicPr>
              <a:picLocks noChangeAspect="1"/>
            </p:cNvPicPr>
            <p:nvPr/>
          </p:nvPicPr>
          <p:blipFill>
            <a:blip r:embed="rId3"/>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xmlns="" id="{F66F773B-E723-90D7-ED57-542673E0B1DB}"/>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ECF78F88-BA73-8C10-9F11-4DFE321F9223}"/>
                  </a:ext>
                </a:extLst>
              </p:cNvPr>
              <p:cNvSpPr txBox="1"/>
              <p:nvPr/>
            </p:nvSpPr>
            <p:spPr>
              <a:xfrm>
                <a:off x="1137872" y="1306301"/>
                <a:ext cx="6868256" cy="1154740"/>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y = 4x – 7;	y = </a:t>
                </a:r>
                <a:r>
                  <a:rPr lang="en-US" sz="2000" dirty="0">
                    <a:latin typeface="+mj-lt"/>
                  </a:rPr>
                  <a:t>x</a:t>
                </a:r>
                <a:r>
                  <a:rPr lang="en-US" sz="2000" baseline="30000" dirty="0">
                    <a:latin typeface="+mj-lt"/>
                  </a:rPr>
                  <a:t>2</a:t>
                </a:r>
                <a:r>
                  <a:rPr lang="en-US" sz="2000" dirty="0">
                    <a:latin typeface="+mj-lt"/>
                  </a:rPr>
                  <a:t>;		y = – 6x – 4 ;           y = 4x  </a:t>
                </a:r>
              </a:p>
              <a:p>
                <a:pPr>
                  <a:lnSpc>
                    <a:spcPct val="150000"/>
                  </a:lnSpc>
                </a:pPr>
                <a:r>
                  <a:rPr lang="en-US" sz="2000" dirty="0">
                    <a:latin typeface="+mj-lt"/>
                  </a:rPr>
                  <a:t>y = </a:t>
                </a:r>
                <a14:m>
                  <m:oMath xmlns:m="http://schemas.openxmlformats.org/officeDocument/2006/math">
                    <m:f>
                      <m:fPr>
                        <m:ctrlPr>
                          <a:rPr lang="en-US" sz="2000" b="0" i="1" smtClean="0">
                            <a:latin typeface="Cambria Math"/>
                          </a:rPr>
                        </m:ctrlPr>
                      </m:fPr>
                      <m:num>
                        <m:r>
                          <a:rPr lang="en-US" sz="2000" b="0" i="1" smtClean="0">
                            <a:latin typeface="Cambria Math" panose="02040503050406030204" pitchFamily="18" charset="0"/>
                          </a:rPr>
                          <m:t>3</m:t>
                        </m:r>
                      </m:num>
                      <m:den>
                        <m:r>
                          <a:rPr lang="en-US" sz="2000" b="0" i="1" smtClean="0">
                            <a:latin typeface="Cambria Math" panose="02040503050406030204" pitchFamily="18" charset="0"/>
                          </a:rPr>
                          <m:t>𝑥</m:t>
                        </m:r>
                      </m:den>
                    </m:f>
                  </m:oMath>
                </a14:m>
                <a:r>
                  <a:rPr lang="en-US" sz="2000" dirty="0">
                    <a:latin typeface="+mj-lt"/>
                  </a:rPr>
                  <a:t>;  		s = 5v + 8;  	m = 30n – 25 </a:t>
                </a:r>
              </a:p>
            </p:txBody>
          </p:sp>
        </mc:Choice>
        <mc:Fallback xmlns="">
          <p:sp>
            <p:nvSpPr>
              <p:cNvPr id="11" name="TextBox 10">
                <a:extLst>
                  <a:ext uri="{FF2B5EF4-FFF2-40B4-BE49-F238E27FC236}">
                    <a16:creationId xmlns:a16="http://schemas.microsoft.com/office/drawing/2014/main" id="{ECF78F88-BA73-8C10-9F11-4DFE321F9223}"/>
                  </a:ext>
                </a:extLst>
              </p:cNvPr>
              <p:cNvSpPr txBox="1">
                <a:spLocks noRot="1" noChangeAspect="1" noMove="1" noResize="1" noEditPoints="1" noAdjustHandles="1" noChangeArrowheads="1" noChangeShapeType="1" noTextEdit="1"/>
              </p:cNvSpPr>
              <p:nvPr/>
            </p:nvSpPr>
            <p:spPr>
              <a:xfrm>
                <a:off x="1137872" y="1306301"/>
                <a:ext cx="6868256" cy="1154740"/>
              </a:xfrm>
              <a:prstGeom prst="rect">
                <a:avLst/>
              </a:prstGeom>
              <a:blipFill>
                <a:blip r:embed="rId4"/>
                <a:stretch>
                  <a:fillRect l="-977" r="-1243" b="-210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xmlns="" id="{6B16E0B4-6EE5-D494-985F-0130F84B0EE5}"/>
              </a:ext>
            </a:extLst>
          </p:cNvPr>
          <p:cNvSpPr txBox="1"/>
          <p:nvPr/>
        </p:nvSpPr>
        <p:spPr>
          <a:xfrm>
            <a:off x="2534860" y="3099443"/>
            <a:ext cx="4398132" cy="1420325"/>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Các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bậc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nhất</a:t>
            </a:r>
            <a:r>
              <a:rPr lang="en-US" sz="2000" kern="1200" dirty="0">
                <a:solidFill>
                  <a:prstClr val="black"/>
                </a:solidFill>
                <a:latin typeface="+mj-lt"/>
                <a:ea typeface="+mn-ea"/>
                <a:cs typeface="Arial" panose="020B0604020202020204" pitchFamily="34" charset="0"/>
              </a:rPr>
              <a:t>:</a:t>
            </a:r>
          </a:p>
          <a:p>
            <a:pPr>
              <a:lnSpc>
                <a:spcPct val="150000"/>
              </a:lnSpc>
            </a:pPr>
            <a:r>
              <a:rPr lang="en-US" sz="2000" dirty="0"/>
              <a:t>s = 5v + 8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5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8  </a:t>
            </a:r>
          </a:p>
          <a:p>
            <a:pPr>
              <a:lnSpc>
                <a:spcPct val="150000"/>
              </a:lnSpc>
            </a:pPr>
            <a:r>
              <a:rPr lang="en-US" sz="2000" dirty="0"/>
              <a:t>m = 30n – 25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a:t>
            </a:r>
            <a:r>
              <a:rPr lang="en-US" sz="2000" dirty="0"/>
              <a:t>30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a:t>
            </a:r>
            <a:r>
              <a:rPr lang="en-US" sz="2000" dirty="0"/>
              <a:t>– 25 </a:t>
            </a:r>
            <a:endParaRPr lang="en-US" sz="2000" dirty="0">
              <a:latin typeface="+mj-lt"/>
            </a:endParaRPr>
          </a:p>
        </p:txBody>
      </p:sp>
    </p:spTree>
    <p:extLst>
      <p:ext uri="{BB962C8B-B14F-4D97-AF65-F5344CB8AC3E}">
        <p14:creationId xmlns:p14="http://schemas.microsoft.com/office/powerpoint/2010/main" val="33935695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 calcmode="lin" valueType="num">
                                      <p:cBhvr additive="base">
                                        <p:cTn id="1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xmlns="" id="{E674D940-9128-C0AA-D6E0-B025FB135D86}"/>
              </a:ext>
            </a:extLst>
          </p:cNvPr>
          <p:cNvSpPr/>
          <p:nvPr/>
        </p:nvSpPr>
        <p:spPr>
          <a:xfrm>
            <a:off x="332760" y="1241282"/>
            <a:ext cx="2627664" cy="729218"/>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sysClr val="windowText" lastClr="000000"/>
                </a:solidFill>
                <a:ea typeface="+mn-ea"/>
                <a:cs typeface="Arial" panose="020B0604020202020204" pitchFamily="34" charset="0"/>
              </a:rPr>
              <a:t>Vận</a:t>
            </a:r>
            <a:r>
              <a:rPr lang="en-US" sz="2200" b="1" kern="1200" dirty="0">
                <a:solidFill>
                  <a:sysClr val="windowText" lastClr="000000"/>
                </a:solidFill>
                <a:ea typeface="+mn-ea"/>
                <a:cs typeface="Arial" panose="020B0604020202020204" pitchFamily="34" charset="0"/>
              </a:rPr>
              <a:t> </a:t>
            </a:r>
            <a:r>
              <a:rPr lang="en-US" sz="2200" b="1" kern="1200" dirty="0" err="1">
                <a:solidFill>
                  <a:sysClr val="windowText" lastClr="000000"/>
                </a:solidFill>
                <a:ea typeface="+mn-ea"/>
                <a:cs typeface="Arial" panose="020B0604020202020204" pitchFamily="34" charset="0"/>
              </a:rPr>
              <a:t>dụng</a:t>
            </a:r>
            <a:r>
              <a:rPr kumimoji="0" lang="en-US" sz="2200" b="1" i="0" u="none" strike="noStrike" kern="1200" cap="none" spc="0" normalizeH="0" baseline="0" noProof="0" dirty="0">
                <a:ln>
                  <a:noFill/>
                </a:ln>
                <a:solidFill>
                  <a:sysClr val="windowText" lastClr="000000"/>
                </a:solidFill>
                <a:effectLst/>
                <a:uLnTx/>
                <a:uFillTx/>
                <a:latin typeface="Arial"/>
                <a:ea typeface="+mn-ea"/>
                <a:cs typeface="Arial" panose="020B0604020202020204" pitchFamily="34" charset="0"/>
                <a:sym typeface="Arial"/>
              </a:rPr>
              <a:t> </a:t>
            </a:r>
            <a:r>
              <a:rPr lang="en-US" sz="2200" b="1" kern="1200" noProof="0" dirty="0">
                <a:solidFill>
                  <a:sysClr val="windowText" lastClr="000000"/>
                </a:solidFill>
                <a:ea typeface="+mn-ea"/>
                <a:cs typeface="Arial" panose="020B0604020202020204" pitchFamily="34" charset="0"/>
              </a:rPr>
              <a:t>1</a:t>
            </a:r>
            <a:endParaRPr kumimoji="0" lang="en-US" sz="2200" b="1" i="0" u="none" strike="noStrike" kern="1200" cap="none" spc="0" normalizeH="0" baseline="0" noProof="0" dirty="0">
              <a:ln>
                <a:noFill/>
              </a:ln>
              <a:solidFill>
                <a:sysClr val="windowText" lastClr="000000"/>
              </a:solidFill>
              <a:effectLst/>
              <a:uLnTx/>
              <a:uFillTx/>
              <a:latin typeface="Arial"/>
              <a:ea typeface="+mn-ea"/>
              <a:cs typeface="Arial" panose="020B0604020202020204" pitchFamily="34" charset="0"/>
              <a:sym typeface="Arial"/>
            </a:endParaRPr>
          </a:p>
        </p:txBody>
      </p:sp>
      <p:sp>
        <p:nvSpPr>
          <p:cNvPr id="11" name="Rectangle 10">
            <a:extLst>
              <a:ext uri="{FF2B5EF4-FFF2-40B4-BE49-F238E27FC236}">
                <a16:creationId xmlns:a16="http://schemas.microsoft.com/office/drawing/2014/main" xmlns="" id="{1D4370E3-ADA2-C043-3583-68E8961C2003}"/>
              </a:ext>
            </a:extLst>
          </p:cNvPr>
          <p:cNvSpPr/>
          <p:nvPr/>
        </p:nvSpPr>
        <p:spPr>
          <a:xfrm>
            <a:off x="4572000" y="172503"/>
            <a:ext cx="4159226" cy="3266985"/>
          </a:xfrm>
          <a:prstGeom prst="rect">
            <a:avLst/>
          </a:prstGeom>
        </p:spPr>
        <p:txBody>
          <a:bodyPr wrap="square">
            <a:spAutoFit/>
          </a:bodyPr>
          <a:lstStyle/>
          <a:p>
            <a:pPr marL="30480" marR="30480" algn="just">
              <a:lnSpc>
                <a:spcPct val="150000"/>
              </a:lnSpc>
              <a:buClrTx/>
              <a:buFontTx/>
              <a:buNone/>
              <a:defRPr/>
            </a:pPr>
            <a:r>
              <a:rPr lang="vi-VN" sz="2000" dirty="0">
                <a:latin typeface="+mn-lt"/>
              </a:rPr>
              <a:t>Một hình chữ nhật có các kích thước là 2 m và 3 m. Gọi y là chu vi của hình chữ nhật này sau khi tăng chiều dài và chiều rộng thêm x (m). Hãy chứng tỏ y là một hàm số bậc nhất theo biến số x. Tìm các hệ số a, b của hàm số này.</a:t>
            </a:r>
            <a:endParaRPr lang="en-US" sz="2000" kern="1200" dirty="0">
              <a:latin typeface="+mn-lt"/>
              <a:ea typeface="Times New Roman" panose="02020603050405020304" pitchFamily="18" charset="0"/>
              <a:cs typeface="+mn-cs"/>
            </a:endParaRPr>
          </a:p>
        </p:txBody>
      </p:sp>
      <p:pic>
        <p:nvPicPr>
          <p:cNvPr id="4" name="Picture 3">
            <a:extLst>
              <a:ext uri="{FF2B5EF4-FFF2-40B4-BE49-F238E27FC236}">
                <a16:creationId xmlns:a16="http://schemas.microsoft.com/office/drawing/2014/main" xmlns="" id="{72A3FC99-7020-9D40-B3B1-111C93F63AC2}"/>
              </a:ext>
            </a:extLst>
          </p:cNvPr>
          <p:cNvPicPr>
            <a:picLocks noChangeAspect="1"/>
          </p:cNvPicPr>
          <p:nvPr/>
        </p:nvPicPr>
        <p:blipFill>
          <a:blip r:embed="rId2"/>
          <a:stretch>
            <a:fillRect/>
          </a:stretch>
        </p:blipFill>
        <p:spPr>
          <a:xfrm>
            <a:off x="1478401" y="2407413"/>
            <a:ext cx="2964045" cy="2277340"/>
          </a:xfrm>
          <a:prstGeom prst="rect">
            <a:avLst/>
          </a:prstGeom>
        </p:spPr>
      </p:pic>
    </p:spTree>
    <p:extLst>
      <p:ext uri="{BB962C8B-B14F-4D97-AF65-F5344CB8AC3E}">
        <p14:creationId xmlns:p14="http://schemas.microsoft.com/office/powerpoint/2010/main" val="2070932253"/>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502C475B-065C-C1BF-98BA-F5B012200C44}"/>
              </a:ext>
            </a:extLst>
          </p:cNvPr>
          <p:cNvSpPr/>
          <p:nvPr/>
        </p:nvSpPr>
        <p:spPr>
          <a:xfrm>
            <a:off x="783770" y="950355"/>
            <a:ext cx="7576459" cy="3586572"/>
          </a:xfrm>
          <a:prstGeom prst="roundRect">
            <a:avLst/>
          </a:prstGeom>
          <a:solidFill>
            <a:schemeClr val="accent6"/>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449A5070-6315-06FF-8343-A6676412120C}"/>
                  </a:ext>
                </a:extLst>
              </p:cNvPr>
              <p:cNvSpPr/>
              <p:nvPr/>
            </p:nvSpPr>
            <p:spPr>
              <a:xfrm>
                <a:off x="985650" y="1215294"/>
                <a:ext cx="7172698" cy="3215689"/>
              </a:xfrm>
              <a:prstGeom prst="rect">
                <a:avLst/>
              </a:prstGeom>
            </p:spPr>
            <p:txBody>
              <a:bodyPr wrap="square">
                <a:spAutoFit/>
              </a:bodyPr>
              <a:lstStyle/>
              <a:p>
                <a:pPr lvl="0">
                  <a:lnSpc>
                    <a:spcPct val="150000"/>
                  </a:lnSpc>
                  <a:spcAft>
                    <a:spcPts val="800"/>
                  </a:spcAft>
                </a:pPr>
                <a:r>
                  <a:rPr lang="nl-NL" sz="2000" dirty="0">
                    <a:ea typeface="Arial" panose="020B0604020202020204" pitchFamily="34" charset="0"/>
                    <a:cs typeface="Times New Roman" panose="02020603050405020304" pitchFamily="18" charset="0"/>
                  </a:rPr>
                  <a:t>Chiều </a:t>
                </a:r>
                <a:r>
                  <a:rPr lang="nl-NL" sz="2000" dirty="0" err="1">
                    <a:ea typeface="Arial" panose="020B0604020202020204" pitchFamily="34" charset="0"/>
                    <a:cs typeface="Times New Roman" panose="02020603050405020304" pitchFamily="18" charset="0"/>
                  </a:rPr>
                  <a:t>dài</a:t>
                </a:r>
                <a:r>
                  <a:rPr lang="nl-NL" sz="2000" dirty="0">
                    <a:ea typeface="Arial" panose="020B0604020202020204" pitchFamily="34" charset="0"/>
                    <a:cs typeface="Times New Roman" panose="02020603050405020304" pitchFamily="18" charset="0"/>
                  </a:rPr>
                  <a:t> </a:t>
                </a:r>
                <a:r>
                  <a:rPr lang="nl-NL" sz="2000" dirty="0" err="1">
                    <a:ea typeface="Arial" panose="020B0604020202020204" pitchFamily="34" charset="0"/>
                    <a:cs typeface="Times New Roman" panose="02020603050405020304" pitchFamily="18" charset="0"/>
                  </a:rPr>
                  <a:t>sau</a:t>
                </a:r>
                <a:r>
                  <a:rPr lang="nl-NL" sz="2000" dirty="0">
                    <a:ea typeface="Arial" panose="020B0604020202020204" pitchFamily="34" charset="0"/>
                    <a:cs typeface="Times New Roman" panose="02020603050405020304" pitchFamily="18" charset="0"/>
                  </a:rPr>
                  <a:t> </a:t>
                </a:r>
                <a:r>
                  <a:rPr lang="nl-NL" sz="2000" dirty="0" err="1">
                    <a:ea typeface="Arial" panose="020B0604020202020204" pitchFamily="34" charset="0"/>
                    <a:cs typeface="Times New Roman" panose="02020603050405020304" pitchFamily="18" charset="0"/>
                  </a:rPr>
                  <a:t>khi</a:t>
                </a:r>
                <a:r>
                  <a:rPr lang="nl-NL" sz="2000" dirty="0">
                    <a:ea typeface="Arial" panose="020B0604020202020204" pitchFamily="34" charset="0"/>
                    <a:cs typeface="Times New Roman" panose="02020603050405020304" pitchFamily="18" charset="0"/>
                  </a:rPr>
                  <a:t> </a:t>
                </a:r>
                <a:r>
                  <a:rPr lang="nl-NL" sz="2000" dirty="0" err="1">
                    <a:ea typeface="Arial" panose="020B0604020202020204" pitchFamily="34" charset="0"/>
                    <a:cs typeface="Times New Roman" panose="02020603050405020304" pitchFamily="18" charset="0"/>
                  </a:rPr>
                  <a:t>tăng</a:t>
                </a:r>
                <a:r>
                  <a:rPr lang="nl-NL" sz="2000" dirty="0">
                    <a:ea typeface="Arial" panose="020B060402020202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oMath>
                </a14:m>
                <a:r>
                  <a:rPr lang="nl-NL" sz="2000" dirty="0">
                    <a:ea typeface="Arial" panose="020B0604020202020204" pitchFamily="34" charset="0"/>
                    <a:cs typeface="Times New Roman" panose="02020603050405020304" pitchFamily="18" charset="0"/>
                  </a:rPr>
                  <a:t> mét </a:t>
                </a:r>
                <a:r>
                  <a:rPr lang="nl-NL" sz="2000" dirty="0" err="1">
                    <a:ea typeface="Arial" panose="020B0604020202020204" pitchFamily="34" charset="0"/>
                    <a:cs typeface="Times New Roman" panose="02020603050405020304" pitchFamily="18" charset="0"/>
                  </a:rPr>
                  <a:t>là</a:t>
                </a:r>
                <a:r>
                  <a:rPr lang="nl-NL" sz="2000" dirty="0">
                    <a:ea typeface="Arial" panose="020B0604020202020204" pitchFamily="34" charset="0"/>
                    <a:cs typeface="Times New Roman" panose="02020603050405020304" pitchFamily="18" charset="0"/>
                  </a:rPr>
                  <a:t>: </a:t>
                </a:r>
                <a14:m>
                  <m:oMath xmlns:m="http://schemas.openxmlformats.org/officeDocument/2006/math">
                    <m:r>
                      <a:rPr lang="nl-NL" sz="2000" i="1">
                        <a:latin typeface="Cambria Math" panose="02040503050406030204" pitchFamily="18" charset="0"/>
                        <a:ea typeface="Arial" panose="020B0604020202020204" pitchFamily="34" charset="0"/>
                        <a:cs typeface="Times New Roman" panose="02020603050405020304" pitchFamily="18" charset="0"/>
                      </a:rPr>
                      <m:t>3 +</m:t>
                    </m:r>
                    <m:r>
                      <a:rPr lang="en-US" sz="2000" i="1">
                        <a:latin typeface="Cambria Math" panose="02040503050406030204" pitchFamily="18" charset="0"/>
                        <a:ea typeface="Arial" panose="020B0604020202020204" pitchFamily="34" charset="0"/>
                        <a:cs typeface="Times New Roman" panose="02020603050405020304" pitchFamily="18" charset="0"/>
                      </a:rPr>
                      <m:t>𝑥</m:t>
                    </m:r>
                  </m:oMath>
                </a14:m>
                <a:endParaRPr lang="en-US" sz="2000" dirty="0">
                  <a:ea typeface="Arial" panose="020B0604020202020204" pitchFamily="34" charset="0"/>
                  <a:cs typeface="Times New Roman" panose="02020603050405020304" pitchFamily="18" charset="0"/>
                </a:endParaRPr>
              </a:p>
              <a:p>
                <a:pPr lvl="0">
                  <a:lnSpc>
                    <a:spcPct val="150000"/>
                  </a:lnSpc>
                  <a:spcAft>
                    <a:spcPts val="800"/>
                  </a:spcAft>
                </a:pPr>
                <a:r>
                  <a:rPr lang="nl-NL" sz="2000" dirty="0" err="1">
                    <a:ea typeface="Arial" panose="020B0604020202020204" pitchFamily="34" charset="0"/>
                    <a:cs typeface="Times New Roman" panose="02020603050405020304" pitchFamily="18" charset="0"/>
                  </a:rPr>
                  <a:t>Chiều</a:t>
                </a:r>
                <a:r>
                  <a:rPr lang="nl-NL" sz="2000" dirty="0">
                    <a:ea typeface="Arial" panose="020B0604020202020204" pitchFamily="34" charset="0"/>
                    <a:cs typeface="Times New Roman" panose="02020603050405020304" pitchFamily="18" charset="0"/>
                  </a:rPr>
                  <a:t> </a:t>
                </a:r>
                <a:r>
                  <a:rPr lang="nl-NL" sz="2000" dirty="0" err="1">
                    <a:ea typeface="Arial" panose="020B0604020202020204" pitchFamily="34" charset="0"/>
                    <a:cs typeface="Times New Roman" panose="02020603050405020304" pitchFamily="18" charset="0"/>
                  </a:rPr>
                  <a:t>rộng</a:t>
                </a:r>
                <a:r>
                  <a:rPr lang="nl-NL" sz="2000" dirty="0">
                    <a:ea typeface="Arial" panose="020B0604020202020204" pitchFamily="34" charset="0"/>
                    <a:cs typeface="Times New Roman" panose="02020603050405020304" pitchFamily="18" charset="0"/>
                  </a:rPr>
                  <a:t> </a:t>
                </a:r>
                <a:r>
                  <a:rPr lang="nl-NL" sz="2000" dirty="0" err="1">
                    <a:ea typeface="Arial" panose="020B0604020202020204" pitchFamily="34" charset="0"/>
                    <a:cs typeface="Times New Roman" panose="02020603050405020304" pitchFamily="18" charset="0"/>
                  </a:rPr>
                  <a:t>sau</a:t>
                </a:r>
                <a:r>
                  <a:rPr lang="nl-NL" sz="2000" dirty="0">
                    <a:ea typeface="Arial" panose="020B0604020202020204" pitchFamily="34" charset="0"/>
                    <a:cs typeface="Times New Roman" panose="02020603050405020304" pitchFamily="18" charset="0"/>
                  </a:rPr>
                  <a:t> </a:t>
                </a:r>
                <a:r>
                  <a:rPr lang="nl-NL" sz="2000" dirty="0" err="1">
                    <a:ea typeface="Arial" panose="020B0604020202020204" pitchFamily="34" charset="0"/>
                    <a:cs typeface="Times New Roman" panose="02020603050405020304" pitchFamily="18" charset="0"/>
                  </a:rPr>
                  <a:t>khi</a:t>
                </a:r>
                <a:r>
                  <a:rPr lang="nl-NL" sz="2000" dirty="0">
                    <a:ea typeface="Arial" panose="020B0604020202020204" pitchFamily="34" charset="0"/>
                    <a:cs typeface="Times New Roman" panose="02020603050405020304" pitchFamily="18" charset="0"/>
                  </a:rPr>
                  <a:t> </a:t>
                </a:r>
                <a:r>
                  <a:rPr lang="nl-NL" sz="2000" dirty="0" err="1">
                    <a:ea typeface="Arial" panose="020B0604020202020204" pitchFamily="34" charset="0"/>
                    <a:cs typeface="Times New Roman" panose="02020603050405020304" pitchFamily="18" charset="0"/>
                  </a:rPr>
                  <a:t>tăng</a:t>
                </a:r>
                <a:r>
                  <a:rPr lang="nl-NL" sz="2000" dirty="0">
                    <a:ea typeface="Arial" panose="020B060402020202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oMath>
                </a14:m>
                <a:r>
                  <a:rPr lang="nl-NL" sz="2000" dirty="0">
                    <a:ea typeface="Arial" panose="020B0604020202020204" pitchFamily="34" charset="0"/>
                    <a:cs typeface="Times New Roman" panose="02020603050405020304" pitchFamily="18" charset="0"/>
                  </a:rPr>
                  <a:t> mét </a:t>
                </a:r>
                <a:r>
                  <a:rPr lang="nl-NL" sz="2000" dirty="0" err="1">
                    <a:ea typeface="Arial" panose="020B0604020202020204" pitchFamily="34" charset="0"/>
                    <a:cs typeface="Times New Roman" panose="02020603050405020304" pitchFamily="18" charset="0"/>
                  </a:rPr>
                  <a:t>là</a:t>
                </a:r>
                <a:r>
                  <a:rPr lang="nl-NL" sz="2000" dirty="0">
                    <a:ea typeface="Arial" panose="020B0604020202020204" pitchFamily="34" charset="0"/>
                    <a:cs typeface="Times New Roman" panose="02020603050405020304" pitchFamily="18" charset="0"/>
                  </a:rPr>
                  <a:t>: </a:t>
                </a:r>
                <a14:m>
                  <m:oMath xmlns:m="http://schemas.openxmlformats.org/officeDocument/2006/math">
                    <m:r>
                      <a:rPr lang="nl-NL"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oMath>
                </a14:m>
                <a:endParaRPr lang="nl-NL" sz="2000" dirty="0">
                  <a:latin typeface="+mj-lt"/>
                  <a:ea typeface="Arial" panose="020B0604020202020204" pitchFamily="34" charset="0"/>
                  <a:cs typeface="Times New Roman" panose="02020603050405020304" pitchFamily="18" charset="0"/>
                </a:endParaRPr>
              </a:p>
              <a:p>
                <a:pPr>
                  <a:lnSpc>
                    <a:spcPct val="150000"/>
                  </a:lnSpc>
                  <a:spcAft>
                    <a:spcPts val="800"/>
                  </a:spcAft>
                </a:pPr>
                <a:r>
                  <a:rPr lang="nl-NL" sz="2000" dirty="0" err="1">
                    <a:latin typeface="+mj-lt"/>
                    <a:ea typeface="Arial" panose="020B0604020202020204" pitchFamily="34" charset="0"/>
                    <a:cs typeface="Times New Roman" panose="02020603050405020304" pitchFamily="18" charset="0"/>
                  </a:rPr>
                  <a:t>Chu</a:t>
                </a:r>
                <a:r>
                  <a:rPr lang="nl-NL" sz="2000" dirty="0">
                    <a:latin typeface="+mj-lt"/>
                    <a:ea typeface="Arial" panose="020B0604020202020204" pitchFamily="34" charset="0"/>
                    <a:cs typeface="Times New Roman" panose="02020603050405020304" pitchFamily="18" charset="0"/>
                  </a:rPr>
                  <a:t> vi </a:t>
                </a:r>
                <a:r>
                  <a:rPr lang="nl-NL" sz="2000" dirty="0" err="1">
                    <a:latin typeface="+mj-lt"/>
                    <a:ea typeface="Arial" panose="020B0604020202020204" pitchFamily="34" charset="0"/>
                    <a:cs typeface="Times New Roman" panose="02020603050405020304" pitchFamily="18" charset="0"/>
                  </a:rPr>
                  <a:t>hình</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chữ</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nhật</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sau</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khi</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chiều</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dài</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và</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chiều</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rộng</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tăng</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là</a:t>
                </a:r>
                <a:r>
                  <a:rPr lang="nl-NL" sz="2000" dirty="0">
                    <a:latin typeface="+mj-lt"/>
                    <a:ea typeface="Arial" panose="020B0604020202020204" pitchFamily="34" charset="0"/>
                    <a:cs typeface="Times New Roman" panose="02020603050405020304" pitchFamily="18" charset="0"/>
                  </a:rPr>
                  <a:t>: </a:t>
                </a:r>
                <a:endParaRPr lang="en-US" sz="2000" dirty="0">
                  <a:latin typeface="+mj-lt"/>
                  <a:ea typeface="Arial" panose="020B060402020202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2000" i="1">
                        <a:latin typeface="Cambria Math"/>
                        <a:ea typeface="Arial" panose="020B0604020202020204" pitchFamily="34" charset="0"/>
                        <a:cs typeface="Times New Roman" panose="02020603050405020304" pitchFamily="18" charset="0"/>
                      </a:rPr>
                      <m:t>𝑦</m:t>
                    </m:r>
                    <m:r>
                      <a:rPr lang="nl-NL" sz="2000" i="1">
                        <a:latin typeface="Cambria Math"/>
                        <a:ea typeface="Arial" panose="020B0604020202020204" pitchFamily="34" charset="0"/>
                        <a:cs typeface="Times New Roman" panose="02020603050405020304" pitchFamily="18" charset="0"/>
                      </a:rPr>
                      <m:t>=(3+</m:t>
                    </m:r>
                    <m:r>
                      <a:rPr lang="en-US" sz="2000" i="1">
                        <a:latin typeface="Cambria Math"/>
                        <a:ea typeface="Arial" panose="020B0604020202020204" pitchFamily="34" charset="0"/>
                        <a:cs typeface="Times New Roman" panose="02020603050405020304" pitchFamily="18" charset="0"/>
                      </a:rPr>
                      <m:t>𝑥</m:t>
                    </m:r>
                    <m:r>
                      <a:rPr lang="nl-NL" sz="2000" i="1">
                        <a:latin typeface="Cambria Math"/>
                        <a:ea typeface="Arial" panose="020B0604020202020204" pitchFamily="34" charset="0"/>
                        <a:cs typeface="Times New Roman" panose="02020603050405020304" pitchFamily="18" charset="0"/>
                      </a:rPr>
                      <m:t>+2+</m:t>
                    </m:r>
                    <m:r>
                      <a:rPr lang="en-US" sz="2000" i="1">
                        <a:latin typeface="Cambria Math"/>
                        <a:ea typeface="Arial" panose="020B0604020202020204" pitchFamily="34" charset="0"/>
                        <a:cs typeface="Times New Roman" panose="02020603050405020304" pitchFamily="18" charset="0"/>
                      </a:rPr>
                      <m:t>𝑥</m:t>
                    </m:r>
                    <m:r>
                      <a:rPr lang="nl-NL" sz="2000" i="1">
                        <a:latin typeface="Cambria Math"/>
                        <a:ea typeface="Arial" panose="020B0604020202020204" pitchFamily="34" charset="0"/>
                        <a:cs typeface="Times New Roman" panose="02020603050405020304" pitchFamily="18" charset="0"/>
                      </a:rPr>
                      <m:t>)×2=4</m:t>
                    </m:r>
                    <m:r>
                      <a:rPr lang="en-US" sz="2000" i="1">
                        <a:latin typeface="Cambria Math"/>
                        <a:ea typeface="Arial" panose="020B0604020202020204" pitchFamily="34" charset="0"/>
                        <a:cs typeface="Times New Roman" panose="02020603050405020304" pitchFamily="18" charset="0"/>
                      </a:rPr>
                      <m:t>𝑥</m:t>
                    </m:r>
                    <m:r>
                      <a:rPr lang="nl-NL" sz="2000" i="1">
                        <a:latin typeface="Cambria Math"/>
                        <a:ea typeface="Arial" panose="020B0604020202020204" pitchFamily="34" charset="0"/>
                        <a:cs typeface="Times New Roman" panose="02020603050405020304" pitchFamily="18" charset="0"/>
                      </a:rPr>
                      <m:t>+10</m:t>
                    </m:r>
                  </m:oMath>
                </a14:m>
                <a:r>
                  <a:rPr lang="nl-NL" sz="2000" dirty="0">
                    <a:latin typeface="+mj-lt"/>
                    <a:ea typeface="Arial" panose="020B0604020202020204" pitchFamily="34" charset="0"/>
                    <a:cs typeface="Times New Roman" panose="02020603050405020304" pitchFamily="18" charset="0"/>
                  </a:rPr>
                  <a:t> </a:t>
                </a:r>
                <a14:m>
                  <m:oMath xmlns:m="http://schemas.openxmlformats.org/officeDocument/2006/math">
                    <m:r>
                      <a:rPr lang="nl-NL" sz="2000" i="1">
                        <a:latin typeface="Cambria Math"/>
                        <a:ea typeface="Arial" panose="020B0604020202020204" pitchFamily="34" charset="0"/>
                        <a:cs typeface="Times New Roman" panose="02020603050405020304" pitchFamily="18" charset="0"/>
                      </a:rPr>
                      <m:t>(</m:t>
                    </m:r>
                    <m:r>
                      <a:rPr lang="en-US" sz="2000" i="1">
                        <a:latin typeface="Cambria Math"/>
                        <a:ea typeface="Arial" panose="020B0604020202020204" pitchFamily="34" charset="0"/>
                        <a:cs typeface="Times New Roman" panose="02020603050405020304" pitchFamily="18" charset="0"/>
                      </a:rPr>
                      <m:t>𝑚</m:t>
                    </m:r>
                    <m:r>
                      <a:rPr lang="nl-NL" sz="2000" i="1">
                        <a:latin typeface="Cambria Math"/>
                        <a:ea typeface="Arial" panose="020B0604020202020204" pitchFamily="34" charset="0"/>
                        <a:cs typeface="Times New Roman" panose="02020603050405020304" pitchFamily="18" charset="0"/>
                      </a:rPr>
                      <m:t>)</m:t>
                    </m:r>
                  </m:oMath>
                </a14:m>
                <a:endParaRPr lang="en-US" sz="2000" dirty="0">
                  <a:latin typeface="+mj-lt"/>
                  <a:ea typeface="Arial" panose="020B0604020202020204" pitchFamily="34" charset="0"/>
                  <a:cs typeface="Times New Roman" panose="02020603050405020304" pitchFamily="18" charset="0"/>
                </a:endParaRPr>
              </a:p>
              <a:p>
                <a:pPr>
                  <a:lnSpc>
                    <a:spcPct val="150000"/>
                  </a:lnSpc>
                  <a:spcAft>
                    <a:spcPts val="800"/>
                  </a:spcAft>
                </a:pPr>
                <a:r>
                  <a:rPr lang="nl-NL" sz="2000" dirty="0" err="1">
                    <a:latin typeface="+mj-lt"/>
                    <a:ea typeface="Arial" panose="020B0604020202020204" pitchFamily="34" charset="0"/>
                    <a:cs typeface="Times New Roman" panose="02020603050405020304" pitchFamily="18" charset="0"/>
                  </a:rPr>
                  <a:t>Suy</a:t>
                </a:r>
                <a:r>
                  <a:rPr lang="nl-NL" sz="2000" dirty="0">
                    <a:latin typeface="+mj-lt"/>
                    <a:ea typeface="Arial" panose="020B0604020202020204" pitchFamily="34" charset="0"/>
                    <a:cs typeface="Times New Roman" panose="02020603050405020304" pitchFamily="18" charset="0"/>
                  </a:rPr>
                  <a:t> ra y </a:t>
                </a:r>
                <a:r>
                  <a:rPr lang="nl-NL" sz="2000" dirty="0" err="1">
                    <a:latin typeface="+mj-lt"/>
                    <a:ea typeface="Arial" panose="020B0604020202020204" pitchFamily="34" charset="0"/>
                    <a:cs typeface="Times New Roman" panose="02020603050405020304" pitchFamily="18" charset="0"/>
                  </a:rPr>
                  <a:t>là</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một</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hàm</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số</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bậc</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nhất</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theo</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biến</a:t>
                </a:r>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số</a:t>
                </a:r>
                <a:r>
                  <a:rPr lang="nl-NL" sz="2000" dirty="0">
                    <a:latin typeface="+mj-lt"/>
                    <a:ea typeface="Arial" panose="020B0604020202020204" pitchFamily="34" charset="0"/>
                    <a:cs typeface="Times New Roman" panose="02020603050405020304" pitchFamily="18" charset="0"/>
                  </a:rPr>
                  <a:t> x </a:t>
                </a:r>
                <a:r>
                  <a:rPr lang="nl-NL" sz="2000" dirty="0" err="1">
                    <a:latin typeface="+mj-lt"/>
                    <a:ea typeface="Arial" panose="020B0604020202020204" pitchFamily="34" charset="0"/>
                    <a:cs typeface="Times New Roman" panose="02020603050405020304" pitchFamily="18" charset="0"/>
                  </a:rPr>
                  <a:t>với</a:t>
                </a:r>
                <a:r>
                  <a:rPr lang="nl-NL" sz="2000" dirty="0">
                    <a:latin typeface="+mj-lt"/>
                    <a:ea typeface="Arial" panose="020B0604020202020204" pitchFamily="34" charset="0"/>
                    <a:cs typeface="Times New Roman" panose="02020603050405020304" pitchFamily="18" charset="0"/>
                  </a:rPr>
                  <a:t> </a:t>
                </a:r>
                <a14:m>
                  <m:oMath xmlns:m="http://schemas.openxmlformats.org/officeDocument/2006/math">
                    <m:r>
                      <a:rPr lang="en-US" sz="2000" i="1">
                        <a:latin typeface="Cambria Math"/>
                        <a:ea typeface="Arial" panose="020B0604020202020204" pitchFamily="34" charset="0"/>
                        <a:cs typeface="Times New Roman" panose="02020603050405020304" pitchFamily="18" charset="0"/>
                      </a:rPr>
                      <m:t>𝑎</m:t>
                    </m:r>
                    <m:r>
                      <a:rPr lang="nl-NL" sz="2000" i="1">
                        <a:latin typeface="Cambria Math"/>
                        <a:ea typeface="Arial" panose="020B0604020202020204" pitchFamily="34" charset="0"/>
                        <a:cs typeface="Times New Roman" panose="02020603050405020304" pitchFamily="18" charset="0"/>
                      </a:rPr>
                      <m:t> = 4</m:t>
                    </m:r>
                  </m:oMath>
                </a14:m>
                <a:r>
                  <a:rPr lang="nl-NL" sz="2000" dirty="0">
                    <a:latin typeface="+mj-lt"/>
                    <a:ea typeface="Arial" panose="020B0604020202020204" pitchFamily="34" charset="0"/>
                    <a:cs typeface="Times New Roman" panose="02020603050405020304" pitchFamily="18" charset="0"/>
                  </a:rPr>
                  <a:t> </a:t>
                </a:r>
                <a:r>
                  <a:rPr lang="nl-NL" sz="2000" dirty="0" err="1">
                    <a:latin typeface="+mj-lt"/>
                    <a:ea typeface="Arial" panose="020B0604020202020204" pitchFamily="34" charset="0"/>
                    <a:cs typeface="Times New Roman" panose="02020603050405020304" pitchFamily="18" charset="0"/>
                  </a:rPr>
                  <a:t>và</a:t>
                </a:r>
                <a:r>
                  <a:rPr lang="nl-NL" sz="2000" dirty="0">
                    <a:latin typeface="+mj-lt"/>
                    <a:ea typeface="Arial" panose="020B0604020202020204" pitchFamily="34" charset="0"/>
                    <a:cs typeface="Times New Roman" panose="02020603050405020304" pitchFamily="18" charset="0"/>
                  </a:rPr>
                  <a:t> </a:t>
                </a:r>
                <a14:m>
                  <m:oMath xmlns:m="http://schemas.openxmlformats.org/officeDocument/2006/math">
                    <m:r>
                      <a:rPr lang="en-US" sz="2000" i="1">
                        <a:latin typeface="Cambria Math"/>
                        <a:ea typeface="Arial" panose="020B0604020202020204" pitchFamily="34" charset="0"/>
                        <a:cs typeface="Times New Roman" panose="02020603050405020304" pitchFamily="18" charset="0"/>
                      </a:rPr>
                      <m:t>𝑏</m:t>
                    </m:r>
                    <m:r>
                      <a:rPr lang="nl-NL" sz="2000" i="1">
                        <a:latin typeface="Cambria Math"/>
                        <a:ea typeface="Arial" panose="020B0604020202020204" pitchFamily="34" charset="0"/>
                        <a:cs typeface="Times New Roman" panose="02020603050405020304" pitchFamily="18" charset="0"/>
                      </a:rPr>
                      <m:t> = 10</m:t>
                    </m:r>
                  </m:oMath>
                </a14:m>
                <a:endParaRPr lang="en-US" sz="2000" dirty="0">
                  <a:latin typeface="+mj-lt"/>
                  <a:ea typeface="Arial" panose="020B0604020202020204" pitchFamily="34" charset="0"/>
                  <a:cs typeface="Times New Roman" panose="02020603050405020304" pitchFamily="18" charset="0"/>
                </a:endParaRPr>
              </a:p>
            </p:txBody>
          </p:sp>
        </mc:Choice>
        <mc:Fallback xmlns="">
          <p:sp>
            <p:nvSpPr>
              <p:cNvPr id="13" name="Rectangle 12">
                <a:extLst>
                  <a:ext uri="{FF2B5EF4-FFF2-40B4-BE49-F238E27FC236}">
                    <a16:creationId xmlns:a16="http://schemas.microsoft.com/office/drawing/2014/main" id="{449A5070-6315-06FF-8343-A6676412120C}"/>
                  </a:ext>
                </a:extLst>
              </p:cNvPr>
              <p:cNvSpPr>
                <a:spLocks noRot="1" noChangeAspect="1" noMove="1" noResize="1" noEditPoints="1" noAdjustHandles="1" noChangeArrowheads="1" noChangeShapeType="1" noTextEdit="1"/>
              </p:cNvSpPr>
              <p:nvPr/>
            </p:nvSpPr>
            <p:spPr>
              <a:xfrm>
                <a:off x="985650" y="1215294"/>
                <a:ext cx="7172698" cy="3215689"/>
              </a:xfrm>
              <a:prstGeom prst="rect">
                <a:avLst/>
              </a:prstGeom>
              <a:blipFill>
                <a:blip r:embed="rId2"/>
                <a:stretch>
                  <a:fillRect l="-935"/>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xmlns="" id="{4B354786-454C-83A0-BB24-9ACE9897CF4C}"/>
              </a:ext>
            </a:extLst>
          </p:cNvPr>
          <p:cNvGrpSpPr/>
          <p:nvPr/>
        </p:nvGrpSpPr>
        <p:grpSpPr>
          <a:xfrm>
            <a:off x="3888876" y="681723"/>
            <a:ext cx="1366246" cy="537264"/>
            <a:chOff x="8441668" y="4587774"/>
            <a:chExt cx="1263473" cy="823613"/>
          </a:xfrm>
        </p:grpSpPr>
        <p:pic>
          <p:nvPicPr>
            <p:cNvPr id="15" name="Picture 14">
              <a:extLst>
                <a:ext uri="{FF2B5EF4-FFF2-40B4-BE49-F238E27FC236}">
                  <a16:creationId xmlns:a16="http://schemas.microsoft.com/office/drawing/2014/main" xmlns="" id="{4D871362-2EF5-C0AF-FD41-75042E9EAE49}"/>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xmlns="" id="{6AB8051F-F973-79F9-3058-24DBCCF768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1989145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790832" y="2192164"/>
            <a:ext cx="7475838" cy="848780"/>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xmlns="" id="{F65C1643-9ACE-C958-3571-BD7AC02E38EF}"/>
              </a:ext>
            </a:extLst>
          </p:cNvPr>
          <p:cNvSpPr txBox="1">
            <a:spLocks noGrp="1"/>
          </p:cNvSpPr>
          <p:nvPr>
            <p:ph type="subTitle" idx="1"/>
          </p:nvPr>
        </p:nvSpPr>
        <p:spPr>
          <a:xfrm>
            <a:off x="693957" y="2192164"/>
            <a:ext cx="7756086" cy="831294"/>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2700" dirty="0">
                <a:solidFill>
                  <a:srgbClr val="000000"/>
                </a:solidFill>
                <a:latin typeface="+mj-lt"/>
              </a:rPr>
              <a:t>2. BẢNG GIÁ TRỊ CỦA HÀM SỐ BẬC NHẤT</a:t>
            </a:r>
            <a:endParaRPr sz="2700" dirty="0">
              <a:solidFill>
                <a:srgbClr val="000000"/>
              </a:solidFill>
              <a:latin typeface="+mj-lt"/>
            </a:endParaRPr>
          </a:p>
        </p:txBody>
      </p:sp>
      <p:pic>
        <p:nvPicPr>
          <p:cNvPr id="11" name="Picture 10">
            <a:extLst>
              <a:ext uri="{FF2B5EF4-FFF2-40B4-BE49-F238E27FC236}">
                <a16:creationId xmlns:a16="http://schemas.microsoft.com/office/drawing/2014/main" xmlns=""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extLst>
      <p:ext uri="{BB962C8B-B14F-4D97-AF65-F5344CB8AC3E}">
        <p14:creationId xmlns:p14="http://schemas.microsoft.com/office/powerpoint/2010/main" val="4275608358"/>
      </p:ext>
    </p:extLst>
  </p:cSld>
  <p:clrMapOvr>
    <a:masterClrMapping/>
  </p:clrMapOvr>
  <p:transition spd="med">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grpSp>
        <p:nvGrpSpPr>
          <p:cNvPr id="9671" name="Google Shape;9671;p32"/>
          <p:cNvGrpSpPr/>
          <p:nvPr/>
        </p:nvGrpSpPr>
        <p:grpSpPr>
          <a:xfrm rot="-2700000">
            <a:off x="7465274" y="4296832"/>
            <a:ext cx="3005366" cy="455130"/>
            <a:chOff x="-636050" y="8114450"/>
            <a:chExt cx="3979615" cy="792869"/>
          </a:xfrm>
        </p:grpSpPr>
        <p:sp>
          <p:nvSpPr>
            <p:cNvPr id="9672" name="Google Shape;9672;p32"/>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3" name="Google Shape;9673;p32"/>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4" name="Google Shape;9674;p32"/>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5" name="Google Shape;9675;p32"/>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6" name="Google Shape;9676;p32"/>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7" name="Google Shape;9677;p32"/>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8" name="Google Shape;9678;p32"/>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9" name="Google Shape;9679;p32"/>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0" name="Google Shape;9680;p32"/>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1" name="Google Shape;9681;p32"/>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2" name="Google Shape;9682;p32"/>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3" name="Google Shape;9683;p32"/>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4" name="Google Shape;9684;p32"/>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5" name="Google Shape;9685;p32"/>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6" name="Google Shape;9686;p32"/>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7" name="Google Shape;9687;p32"/>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8" name="Google Shape;9688;p32"/>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7" name="Rectangle 6">
            <a:extLst>
              <a:ext uri="{FF2B5EF4-FFF2-40B4-BE49-F238E27FC236}">
                <a16:creationId xmlns:a16="http://schemas.microsoft.com/office/drawing/2014/main" xmlns="" id="{79396C11-C923-79AB-25F3-A3138C7656EF}"/>
              </a:ext>
            </a:extLst>
          </p:cNvPr>
          <p:cNvSpPr/>
          <p:nvPr/>
        </p:nvSpPr>
        <p:spPr>
          <a:xfrm>
            <a:off x="864285" y="1257486"/>
            <a:ext cx="1127232"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HĐKP2.</a:t>
            </a:r>
          </a:p>
        </p:txBody>
      </p:sp>
      <p:sp>
        <p:nvSpPr>
          <p:cNvPr id="8" name="Rectangle 7">
            <a:extLst>
              <a:ext uri="{FF2B5EF4-FFF2-40B4-BE49-F238E27FC236}">
                <a16:creationId xmlns:a16="http://schemas.microsoft.com/office/drawing/2014/main" xmlns="" id="{378E5E59-1AD7-BF92-87FF-9D276A1CAB22}"/>
              </a:ext>
            </a:extLst>
          </p:cNvPr>
          <p:cNvSpPr/>
          <p:nvPr/>
        </p:nvSpPr>
        <p:spPr>
          <a:xfrm>
            <a:off x="862163" y="1142662"/>
            <a:ext cx="7411271" cy="1881990"/>
          </a:xfrm>
          <a:prstGeom prst="rect">
            <a:avLst/>
          </a:prstGeom>
        </p:spPr>
        <p:txBody>
          <a:bodyPr wrap="square">
            <a:spAutoFit/>
          </a:bodyPr>
          <a:lstStyle/>
          <a:p>
            <a:pPr algn="just">
              <a:lnSpc>
                <a:spcPct val="150000"/>
              </a:lnSpc>
            </a:pPr>
            <a:r>
              <a:rPr lang="en-US" sz="2000" dirty="0">
                <a:latin typeface="+mn-lt"/>
              </a:rPr>
              <a:t>               </a:t>
            </a:r>
            <a:r>
              <a:rPr lang="vi-VN" sz="2000" dirty="0">
                <a:latin typeface="+mn-lt"/>
              </a:rPr>
              <a:t>Lượng nước y (tính theo m</a:t>
            </a:r>
            <a:r>
              <a:rPr lang="vi-VN" sz="2000" baseline="30000" dirty="0">
                <a:latin typeface="+mn-lt"/>
              </a:rPr>
              <a:t>3</a:t>
            </a:r>
            <a:r>
              <a:rPr lang="vi-VN" sz="2000" dirty="0">
                <a:latin typeface="+mn-lt"/>
              </a:rPr>
              <a:t>) có trong một bể nước sau x giờ mở vòi cấp nước được cho bởi hàm số y = 2x + 3. Tính lượng nước có trong bể sau 0 giờ; 1 giờ; 2 giờ; 3 giờ; 10 giờ và hoàn thành bảng giá trị sau:</a:t>
            </a:r>
          </a:p>
        </p:txBody>
      </p:sp>
      <p:grpSp>
        <p:nvGrpSpPr>
          <p:cNvPr id="2" name="Group 1">
            <a:extLst>
              <a:ext uri="{FF2B5EF4-FFF2-40B4-BE49-F238E27FC236}">
                <a16:creationId xmlns:a16="http://schemas.microsoft.com/office/drawing/2014/main" xmlns="" id="{1ED13856-216C-B1B6-3A07-D2A6D02AC62F}"/>
              </a:ext>
            </a:extLst>
          </p:cNvPr>
          <p:cNvGrpSpPr/>
          <p:nvPr/>
        </p:nvGrpSpPr>
        <p:grpSpPr>
          <a:xfrm>
            <a:off x="1870622" y="565265"/>
            <a:ext cx="5834473" cy="512370"/>
            <a:chOff x="4328566" y="978669"/>
            <a:chExt cx="5834473" cy="512370"/>
          </a:xfrm>
        </p:grpSpPr>
        <p:sp>
          <p:nvSpPr>
            <p:cNvPr id="3" name="Rectangle 1">
              <a:extLst>
                <a:ext uri="{FF2B5EF4-FFF2-40B4-BE49-F238E27FC236}">
                  <a16:creationId xmlns:a16="http://schemas.microsoft.com/office/drawing/2014/main" xmlns="" id="{DAB2FBAC-47F2-FB6E-0572-8818FE108F27}"/>
                </a:ext>
              </a:extLst>
            </p:cNvPr>
            <p:cNvSpPr>
              <a:spLocks noChangeArrowheads="1"/>
            </p:cNvSpPr>
            <p:nvPr/>
          </p:nvSpPr>
          <p:spPr bwMode="auto">
            <a:xfrm>
              <a:off x="5134098" y="1084301"/>
              <a:ext cx="50289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buFontTx/>
                <a:buNone/>
              </a:pPr>
              <a:r>
                <a:rPr lang="en-US" altLang="en-US" sz="2000" kern="1200" dirty="0">
                  <a:solidFill>
                    <a:prstClr val="black"/>
                  </a:solidFill>
                  <a:latin typeface="+mj-lt"/>
                  <a:ea typeface="+mn-ea"/>
                  <a:cs typeface="+mn-cs"/>
                </a:rPr>
                <a:t>  </a:t>
              </a:r>
              <a:r>
                <a:rPr lang="en-US" altLang="en-US" sz="2000" i="1" kern="1200" dirty="0" err="1">
                  <a:latin typeface="+mj-lt"/>
                  <a:ea typeface="+mn-ea"/>
                  <a:cs typeface="Arial" panose="020B0604020202020204" pitchFamily="34" charset="0"/>
                </a:rPr>
                <a:t>Thảo</a:t>
              </a:r>
              <a:r>
                <a:rPr lang="en-US" altLang="en-US" sz="2000" i="1" kern="1200" dirty="0">
                  <a:latin typeface="+mj-lt"/>
                  <a:ea typeface="+mn-ea"/>
                  <a:cs typeface="Arial" panose="020B0604020202020204" pitchFamily="34" charset="0"/>
                </a:rPr>
                <a:t> </a:t>
              </a:r>
              <a:r>
                <a:rPr lang="en-US" altLang="en-US" sz="2000" i="1" kern="1200" dirty="0" err="1">
                  <a:latin typeface="+mj-lt"/>
                  <a:ea typeface="+mn-ea"/>
                  <a:cs typeface="Arial" panose="020B0604020202020204" pitchFamily="34" charset="0"/>
                </a:rPr>
                <a:t>luận</a:t>
              </a:r>
              <a:r>
                <a:rPr lang="en-US" altLang="en-US" sz="2000" i="1" kern="1200" dirty="0">
                  <a:latin typeface="+mj-lt"/>
                  <a:ea typeface="+mn-ea"/>
                  <a:cs typeface="Arial" panose="020B0604020202020204" pitchFamily="34" charset="0"/>
                </a:rPr>
                <a:t> </a:t>
              </a:r>
              <a:r>
                <a:rPr lang="en-US" altLang="en-US" sz="2000" i="1" kern="1200" dirty="0" err="1">
                  <a:latin typeface="+mj-lt"/>
                  <a:ea typeface="+mn-ea"/>
                  <a:cs typeface="Arial" panose="020B0604020202020204" pitchFamily="34" charset="0"/>
                </a:rPr>
                <a:t>nhóm</a:t>
              </a:r>
              <a:r>
                <a:rPr lang="en-US" altLang="en-US" sz="2000" i="1" kern="1200" dirty="0">
                  <a:latin typeface="+mj-lt"/>
                  <a:ea typeface="+mn-ea"/>
                  <a:cs typeface="Arial" panose="020B0604020202020204" pitchFamily="34" charset="0"/>
                </a:rPr>
                <a:t> </a:t>
              </a:r>
              <a:r>
                <a:rPr lang="en-US" altLang="en-US" sz="2000" i="1" kern="1200" dirty="0" err="1">
                  <a:latin typeface="+mj-lt"/>
                  <a:ea typeface="+mn-ea"/>
                  <a:cs typeface="Arial" panose="020B0604020202020204" pitchFamily="34" charset="0"/>
                </a:rPr>
                <a:t>đôi</a:t>
              </a:r>
              <a:r>
                <a:rPr lang="en-US" altLang="en-US" sz="2000" i="1" kern="1200" dirty="0">
                  <a:latin typeface="+mj-lt"/>
                  <a:ea typeface="+mn-ea"/>
                  <a:cs typeface="Arial" panose="020B0604020202020204" pitchFamily="34" charset="0"/>
                </a:rPr>
                <a:t>, </a:t>
              </a:r>
              <a:r>
                <a:rPr lang="en-US" altLang="en-US" sz="2000" i="1" kern="1200" dirty="0" err="1">
                  <a:latin typeface="+mj-lt"/>
                  <a:ea typeface="+mn-ea"/>
                  <a:cs typeface="Arial" panose="020B0604020202020204" pitchFamily="34" charset="0"/>
                </a:rPr>
                <a:t>hoàn</a:t>
              </a:r>
              <a:r>
                <a:rPr lang="en-US" altLang="en-US" sz="2000" i="1" kern="1200" dirty="0">
                  <a:latin typeface="+mj-lt"/>
                  <a:ea typeface="+mn-ea"/>
                  <a:cs typeface="Arial" panose="020B0604020202020204" pitchFamily="34" charset="0"/>
                </a:rPr>
                <a:t> </a:t>
              </a:r>
              <a:r>
                <a:rPr lang="en-US" altLang="en-US" sz="2000" i="1" kern="1200" dirty="0" err="1">
                  <a:latin typeface="+mj-lt"/>
                  <a:ea typeface="+mn-ea"/>
                  <a:cs typeface="Arial" panose="020B0604020202020204" pitchFamily="34" charset="0"/>
                </a:rPr>
                <a:t>thành</a:t>
              </a:r>
              <a:r>
                <a:rPr lang="en-US" altLang="en-US" sz="2000" i="1" kern="1200" dirty="0">
                  <a:latin typeface="+mj-lt"/>
                  <a:ea typeface="+mn-ea"/>
                  <a:cs typeface="Arial" panose="020B0604020202020204" pitchFamily="34" charset="0"/>
                </a:rPr>
                <a:t> </a:t>
              </a:r>
              <a:r>
                <a:rPr lang="en-US" altLang="en-US" sz="2000" b="1" i="1" kern="1200" dirty="0">
                  <a:latin typeface="+mj-lt"/>
                  <a:ea typeface="+mn-ea"/>
                  <a:cs typeface="Arial" panose="020B0604020202020204" pitchFamily="34" charset="0"/>
                </a:rPr>
                <a:t>HĐKP2</a:t>
              </a:r>
              <a:r>
                <a:rPr lang="en-US" altLang="en-US" sz="2000" i="1" kern="1200" dirty="0">
                  <a:latin typeface="+mj-lt"/>
                  <a:ea typeface="+mn-ea"/>
                  <a:cs typeface="Arial" panose="020B0604020202020204" pitchFamily="34" charset="0"/>
                </a:rPr>
                <a:t>.</a:t>
              </a:r>
              <a:endParaRPr lang="en-US" altLang="en-US" sz="2000" kern="1200" dirty="0">
                <a:solidFill>
                  <a:prstClr val="black"/>
                </a:solidFill>
                <a:latin typeface="+mj-lt"/>
                <a:ea typeface="+mn-ea"/>
                <a:cs typeface="+mn-cs"/>
              </a:endParaRPr>
            </a:p>
          </p:txBody>
        </p:sp>
        <p:pic>
          <p:nvPicPr>
            <p:cNvPr id="4" name="Picture 3">
              <a:extLst>
                <a:ext uri="{FF2B5EF4-FFF2-40B4-BE49-F238E27FC236}">
                  <a16:creationId xmlns:a16="http://schemas.microsoft.com/office/drawing/2014/main" xmlns="" id="{8D1FC4B3-93BC-2AA4-53C0-FAC97EB1F9C7}"/>
                </a:ext>
              </a:extLst>
            </p:cNvPr>
            <p:cNvPicPr>
              <a:picLocks noChangeAspect="1"/>
            </p:cNvPicPr>
            <p:nvPr/>
          </p:nvPicPr>
          <p:blipFill>
            <a:blip r:embed="rId3"/>
            <a:stretch>
              <a:fillRect/>
            </a:stretch>
          </p:blipFill>
          <p:spPr>
            <a:xfrm>
              <a:off x="4328566" y="978669"/>
              <a:ext cx="951544" cy="512370"/>
            </a:xfrm>
            <a:prstGeom prst="rect">
              <a:avLst/>
            </a:prstGeom>
          </p:spPr>
        </p:pic>
      </p:grpSp>
      <p:graphicFrame>
        <p:nvGraphicFramePr>
          <p:cNvPr id="5" name="Table 4">
            <a:extLst>
              <a:ext uri="{FF2B5EF4-FFF2-40B4-BE49-F238E27FC236}">
                <a16:creationId xmlns:a16="http://schemas.microsoft.com/office/drawing/2014/main" xmlns="" id="{A736ABA9-D0E3-FC86-8040-78D8F8675E9E}"/>
              </a:ext>
            </a:extLst>
          </p:cNvPr>
          <p:cNvGraphicFramePr>
            <a:graphicFrameLocks noGrp="1"/>
          </p:cNvGraphicFramePr>
          <p:nvPr>
            <p:extLst>
              <p:ext uri="{D42A27DB-BD31-4B8C-83A1-F6EECF244321}">
                <p14:modId xmlns:p14="http://schemas.microsoft.com/office/powerpoint/2010/main" val="3607529415"/>
              </p:ext>
            </p:extLst>
          </p:nvPr>
        </p:nvGraphicFramePr>
        <p:xfrm>
          <a:off x="1175677" y="3199038"/>
          <a:ext cx="6529418" cy="1362974"/>
        </p:xfrm>
        <a:graphic>
          <a:graphicData uri="http://schemas.openxmlformats.org/drawingml/2006/table">
            <a:tbl>
              <a:tblPr firstRow="1" bandRow="1">
                <a:tableStyleId>{82633375-63A9-4D06-9FA9-558C3EAF5E8D}</a:tableStyleId>
              </a:tblPr>
              <a:tblGrid>
                <a:gridCol w="2353847">
                  <a:extLst>
                    <a:ext uri="{9D8B030D-6E8A-4147-A177-3AD203B41FA5}">
                      <a16:colId xmlns:a16="http://schemas.microsoft.com/office/drawing/2014/main" xmlns="" val="837038888"/>
                    </a:ext>
                  </a:extLst>
                </a:gridCol>
                <a:gridCol w="840660">
                  <a:extLst>
                    <a:ext uri="{9D8B030D-6E8A-4147-A177-3AD203B41FA5}">
                      <a16:colId xmlns:a16="http://schemas.microsoft.com/office/drawing/2014/main" xmlns="" val="3556140709"/>
                    </a:ext>
                  </a:extLst>
                </a:gridCol>
                <a:gridCol w="888698">
                  <a:extLst>
                    <a:ext uri="{9D8B030D-6E8A-4147-A177-3AD203B41FA5}">
                      <a16:colId xmlns:a16="http://schemas.microsoft.com/office/drawing/2014/main" xmlns="" val="563312997"/>
                    </a:ext>
                  </a:extLst>
                </a:gridCol>
                <a:gridCol w="852669">
                  <a:extLst>
                    <a:ext uri="{9D8B030D-6E8A-4147-A177-3AD203B41FA5}">
                      <a16:colId xmlns:a16="http://schemas.microsoft.com/office/drawing/2014/main" xmlns="" val="1486416414"/>
                    </a:ext>
                  </a:extLst>
                </a:gridCol>
                <a:gridCol w="792623">
                  <a:extLst>
                    <a:ext uri="{9D8B030D-6E8A-4147-A177-3AD203B41FA5}">
                      <a16:colId xmlns:a16="http://schemas.microsoft.com/office/drawing/2014/main" xmlns="" val="3328822538"/>
                    </a:ext>
                  </a:extLst>
                </a:gridCol>
                <a:gridCol w="800921">
                  <a:extLst>
                    <a:ext uri="{9D8B030D-6E8A-4147-A177-3AD203B41FA5}">
                      <a16:colId xmlns:a16="http://schemas.microsoft.com/office/drawing/2014/main" xmlns="" val="2907567803"/>
                    </a:ext>
                  </a:extLst>
                </a:gridCol>
              </a:tblGrid>
              <a:tr h="681487">
                <a:tc>
                  <a:txBody>
                    <a:bodyPr/>
                    <a:lstStyle/>
                    <a:p>
                      <a:pPr algn="ctr"/>
                      <a:r>
                        <a:rPr lang="en-US" sz="2000" dirty="0"/>
                        <a:t>x</a:t>
                      </a:r>
                    </a:p>
                  </a:txBody>
                  <a:tcPr anchor="ctr"/>
                </a:tc>
                <a:tc>
                  <a:txBody>
                    <a:bodyPr/>
                    <a:lstStyle/>
                    <a:p>
                      <a:pPr algn="ctr"/>
                      <a:r>
                        <a:rPr lang="en-US" sz="2000" dirty="0"/>
                        <a:t>0</a:t>
                      </a:r>
                    </a:p>
                  </a:txBody>
                  <a:tcPr anchor="ctr"/>
                </a:tc>
                <a:tc>
                  <a:txBody>
                    <a:bodyPr/>
                    <a:lstStyle/>
                    <a:p>
                      <a:pPr algn="ctr"/>
                      <a:r>
                        <a:rPr lang="en-US" sz="2000" dirty="0"/>
                        <a:t>1</a:t>
                      </a:r>
                    </a:p>
                  </a:txBody>
                  <a:tcPr anchor="ctr"/>
                </a:tc>
                <a:tc>
                  <a:txBody>
                    <a:bodyPr/>
                    <a:lstStyle/>
                    <a:p>
                      <a:pPr algn="ctr"/>
                      <a:r>
                        <a:rPr lang="en-US" sz="2000" dirty="0"/>
                        <a:t>2</a:t>
                      </a:r>
                    </a:p>
                  </a:txBody>
                  <a:tcPr anchor="ctr"/>
                </a:tc>
                <a:tc>
                  <a:txBody>
                    <a:bodyPr/>
                    <a:lstStyle/>
                    <a:p>
                      <a:pPr algn="ctr"/>
                      <a:r>
                        <a:rPr lang="en-US" sz="2000" dirty="0"/>
                        <a:t>3</a:t>
                      </a:r>
                    </a:p>
                  </a:txBody>
                  <a:tcPr anchor="ctr"/>
                </a:tc>
                <a:tc>
                  <a:txBody>
                    <a:bodyPr/>
                    <a:lstStyle/>
                    <a:p>
                      <a:pPr algn="ctr"/>
                      <a:r>
                        <a:rPr lang="en-US" sz="2000" dirty="0"/>
                        <a:t>10</a:t>
                      </a:r>
                    </a:p>
                  </a:txBody>
                  <a:tcPr anchor="ctr"/>
                </a:tc>
                <a:extLst>
                  <a:ext uri="{0D108BD9-81ED-4DB2-BD59-A6C34878D82A}">
                    <a16:rowId xmlns:a16="http://schemas.microsoft.com/office/drawing/2014/main" xmlns="" val="259193128"/>
                  </a:ext>
                </a:extLst>
              </a:tr>
              <a:tr h="681487">
                <a:tc>
                  <a:txBody>
                    <a:bodyPr/>
                    <a:lstStyle/>
                    <a:p>
                      <a:pPr algn="ctr"/>
                      <a:r>
                        <a:rPr lang="en-US" sz="2000" dirty="0"/>
                        <a:t>y = f(x) = 2x + 3</a:t>
                      </a:r>
                    </a:p>
                  </a:txBody>
                  <a:tcPr anchor="ctr"/>
                </a:tc>
                <a:tc>
                  <a:txBody>
                    <a:bodyPr/>
                    <a:lstStyle/>
                    <a:p>
                      <a:pPr algn="ctr"/>
                      <a:r>
                        <a:rPr lang="en-US" sz="2000" dirty="0"/>
                        <a:t>?</a:t>
                      </a:r>
                    </a:p>
                  </a:txBody>
                  <a:tcPr anchor="ctr"/>
                </a:tc>
                <a:tc>
                  <a:txBody>
                    <a:bodyPr/>
                    <a:lstStyle/>
                    <a:p>
                      <a:pPr algn="ctr"/>
                      <a:r>
                        <a:rPr lang="en-US" sz="2000" dirty="0"/>
                        <a:t>?</a:t>
                      </a:r>
                    </a:p>
                  </a:txBody>
                  <a:tcPr anchor="ctr"/>
                </a:tc>
                <a:tc>
                  <a:txBody>
                    <a:bodyPr/>
                    <a:lstStyle/>
                    <a:p>
                      <a:pPr algn="ctr"/>
                      <a:r>
                        <a:rPr lang="en-US" sz="2000" dirty="0"/>
                        <a:t>?</a:t>
                      </a:r>
                    </a:p>
                  </a:txBody>
                  <a:tcPr anchor="ctr"/>
                </a:tc>
                <a:tc>
                  <a:txBody>
                    <a:bodyPr/>
                    <a:lstStyle/>
                    <a:p>
                      <a:pPr algn="ctr"/>
                      <a:r>
                        <a:rPr lang="en-US" sz="2000" dirty="0"/>
                        <a:t>?</a:t>
                      </a:r>
                    </a:p>
                  </a:txBody>
                  <a:tcPr anchor="ctr"/>
                </a:tc>
                <a:tc>
                  <a:txBody>
                    <a:bodyPr/>
                    <a:lstStyle/>
                    <a:p>
                      <a:pPr algn="ctr"/>
                      <a:r>
                        <a:rPr lang="en-US" sz="2000" dirty="0"/>
                        <a:t>?</a:t>
                      </a:r>
                    </a:p>
                  </a:txBody>
                  <a:tcPr anchor="ctr"/>
                </a:tc>
                <a:extLst>
                  <a:ext uri="{0D108BD9-81ED-4DB2-BD59-A6C34878D82A}">
                    <a16:rowId xmlns:a16="http://schemas.microsoft.com/office/drawing/2014/main" xmlns="" val="510213685"/>
                  </a:ext>
                </a:extLst>
              </a:tr>
            </a:tbl>
          </a:graphicData>
        </a:graphic>
      </p:graphicFrame>
      <p:sp>
        <p:nvSpPr>
          <p:cNvPr id="10" name="Rectangle 9">
            <a:extLst>
              <a:ext uri="{FF2B5EF4-FFF2-40B4-BE49-F238E27FC236}">
                <a16:creationId xmlns:a16="http://schemas.microsoft.com/office/drawing/2014/main" xmlns="" id="{A807A2E0-BE56-2196-D25F-C530211E901A}"/>
              </a:ext>
            </a:extLst>
          </p:cNvPr>
          <p:cNvSpPr/>
          <p:nvPr/>
        </p:nvSpPr>
        <p:spPr>
          <a:xfrm>
            <a:off x="3698496" y="3970145"/>
            <a:ext cx="481618" cy="55425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3</a:t>
            </a:r>
          </a:p>
        </p:txBody>
      </p:sp>
      <p:sp>
        <p:nvSpPr>
          <p:cNvPr id="11" name="Rectangle 10">
            <a:extLst>
              <a:ext uri="{FF2B5EF4-FFF2-40B4-BE49-F238E27FC236}">
                <a16:creationId xmlns:a16="http://schemas.microsoft.com/office/drawing/2014/main" xmlns="" id="{7A004958-F7F6-418C-CC8C-F24CE6DC1B67}"/>
              </a:ext>
            </a:extLst>
          </p:cNvPr>
          <p:cNvSpPr/>
          <p:nvPr/>
        </p:nvSpPr>
        <p:spPr>
          <a:xfrm>
            <a:off x="4571563" y="3954322"/>
            <a:ext cx="481618" cy="55425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5</a:t>
            </a:r>
          </a:p>
        </p:txBody>
      </p:sp>
      <p:sp>
        <p:nvSpPr>
          <p:cNvPr id="13" name="Rectangle 12">
            <a:extLst>
              <a:ext uri="{FF2B5EF4-FFF2-40B4-BE49-F238E27FC236}">
                <a16:creationId xmlns:a16="http://schemas.microsoft.com/office/drawing/2014/main" xmlns="" id="{FCFD20E1-806E-D7B5-740C-1A2B6ED56A76}"/>
              </a:ext>
            </a:extLst>
          </p:cNvPr>
          <p:cNvSpPr/>
          <p:nvPr/>
        </p:nvSpPr>
        <p:spPr>
          <a:xfrm>
            <a:off x="5453548" y="3970145"/>
            <a:ext cx="481618" cy="55425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7</a:t>
            </a:r>
          </a:p>
        </p:txBody>
      </p:sp>
      <p:sp>
        <p:nvSpPr>
          <p:cNvPr id="14" name="Rectangle 13">
            <a:extLst>
              <a:ext uri="{FF2B5EF4-FFF2-40B4-BE49-F238E27FC236}">
                <a16:creationId xmlns:a16="http://schemas.microsoft.com/office/drawing/2014/main" xmlns="" id="{A1361140-B0B8-55E4-1900-5039EEF7F86D}"/>
              </a:ext>
            </a:extLst>
          </p:cNvPr>
          <p:cNvSpPr/>
          <p:nvPr/>
        </p:nvSpPr>
        <p:spPr>
          <a:xfrm>
            <a:off x="6285047" y="3968638"/>
            <a:ext cx="481618" cy="55425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9</a:t>
            </a:r>
          </a:p>
        </p:txBody>
      </p:sp>
      <p:sp>
        <p:nvSpPr>
          <p:cNvPr id="15" name="Rectangle 14">
            <a:extLst>
              <a:ext uri="{FF2B5EF4-FFF2-40B4-BE49-F238E27FC236}">
                <a16:creationId xmlns:a16="http://schemas.microsoft.com/office/drawing/2014/main" xmlns="" id="{92DED3BC-EB54-0713-B55D-D100FEE49A57}"/>
              </a:ext>
            </a:extLst>
          </p:cNvPr>
          <p:cNvSpPr/>
          <p:nvPr/>
        </p:nvSpPr>
        <p:spPr>
          <a:xfrm>
            <a:off x="7066576" y="3954322"/>
            <a:ext cx="481618" cy="55425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23</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randombar(horizont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4D1B6E1-CC70-7D6E-7CD2-DD8FB13148D0}"/>
              </a:ext>
            </a:extLst>
          </p:cNvPr>
          <p:cNvSpPr>
            <a:spLocks noGrp="1"/>
          </p:cNvSpPr>
          <p:nvPr>
            <p:ph type="title"/>
          </p:nvPr>
        </p:nvSpPr>
        <p:spPr>
          <a:xfrm>
            <a:off x="407000" y="632247"/>
            <a:ext cx="6018514" cy="543600"/>
          </a:xfrm>
        </p:spPr>
        <p:txBody>
          <a:bodyPr/>
          <a:lstStyle/>
          <a:p>
            <a:pPr algn="just"/>
            <a:r>
              <a:rPr lang="en-US" sz="2200" dirty="0" err="1">
                <a:solidFill>
                  <a:srgbClr val="0070C0"/>
                </a:solidFill>
                <a:latin typeface="+mj-lt"/>
              </a:rPr>
              <a:t>Kết</a:t>
            </a:r>
            <a:r>
              <a:rPr lang="en-US" sz="2200" dirty="0">
                <a:solidFill>
                  <a:srgbClr val="0070C0"/>
                </a:solidFill>
                <a:latin typeface="+mj-lt"/>
              </a:rPr>
              <a:t> </a:t>
            </a:r>
            <a:r>
              <a:rPr lang="en-US" sz="2200" dirty="0" err="1">
                <a:solidFill>
                  <a:srgbClr val="0070C0"/>
                </a:solidFill>
                <a:latin typeface="+mj-lt"/>
              </a:rPr>
              <a:t>luận</a:t>
            </a:r>
            <a:endParaRPr lang="en-US" sz="2200" dirty="0">
              <a:solidFill>
                <a:srgbClr val="0070C0"/>
              </a:solidFill>
              <a:latin typeface="+mj-l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7F7B88EA-3320-B924-913A-9009734D8894}"/>
                  </a:ext>
                </a:extLst>
              </p:cNvPr>
              <p:cNvSpPr txBox="1"/>
              <p:nvPr/>
            </p:nvSpPr>
            <p:spPr>
              <a:xfrm>
                <a:off x="892202" y="1151425"/>
                <a:ext cx="7359593" cy="1420325"/>
              </a:xfrm>
              <a:prstGeom prst="rect">
                <a:avLst/>
              </a:prstGeom>
              <a:noFill/>
            </p:spPr>
            <p:txBody>
              <a:bodyPr wrap="square">
                <a:spAutoFit/>
              </a:bodyPr>
              <a:lstStyle/>
              <a:p>
                <a:pPr>
                  <a:lnSpc>
                    <a:spcPct val="150000"/>
                  </a:lnSpc>
                  <a:spcAft>
                    <a:spcPts val="800"/>
                  </a:spcAft>
                </a:pPr>
                <a:r>
                  <a:rPr lang="en-US" sz="2000" dirty="0" err="1">
                    <a:latin typeface="+mj-lt"/>
                    <a:ea typeface="Arial" panose="020B0604020202020204" pitchFamily="34" charset="0"/>
                    <a:cs typeface="Times New Roman" panose="02020603050405020304" pitchFamily="18" charset="0"/>
                  </a:rPr>
                  <a:t>Để</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lập</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bảng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giá</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trị</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của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bậc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nhất</a:t>
                </a:r>
                <a:r>
                  <a:rPr lang="en-US" sz="2000" dirty="0">
                    <a:latin typeface="+mj-lt"/>
                    <a:ea typeface="Arial" panose="020B0604020202020204" pitchFamily="34" charset="0"/>
                    <a:cs typeface="Times New Roman" panose="02020603050405020304" pitchFamily="18" charset="0"/>
                  </a:rPr>
                  <a:t> y = ax + b ta </a:t>
                </a:r>
                <a:r>
                  <a:rPr lang="en-US" sz="2000" dirty="0" err="1">
                    <a:latin typeface="+mj-lt"/>
                    <a:ea typeface="Arial" panose="020B0604020202020204" pitchFamily="34" charset="0"/>
                    <a:cs typeface="Times New Roman" panose="02020603050405020304" pitchFamily="18" charset="0"/>
                  </a:rPr>
                  <a:t>lần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lượt</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cho</a:t>
                </a:r>
                <a:r>
                  <a:rPr lang="en-US" sz="2000" dirty="0">
                    <a:latin typeface="+mj-lt"/>
                    <a:ea typeface="Arial" panose="020B0604020202020204" pitchFamily="34" charset="0"/>
                    <a:cs typeface="Times New Roman" panose="02020603050405020304" pitchFamily="18" charset="0"/>
                  </a:rPr>
                  <a:t> x </a:t>
                </a:r>
                <a:r>
                  <a:rPr lang="en-US" sz="2000" dirty="0" err="1">
                    <a:latin typeface="+mj-lt"/>
                    <a:ea typeface="Arial" panose="020B0604020202020204" pitchFamily="34" charset="0"/>
                    <a:cs typeface="Times New Roman" panose="02020603050405020304" pitchFamily="18" charset="0"/>
                  </a:rPr>
                  <a:t>nhận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các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giá</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trị</a:t>
                </a:r>
                <a:r>
                  <a:rPr lang="en-US" sz="2000" dirty="0">
                    <a:latin typeface="+mj-lt"/>
                    <a:ea typeface="Arial" panose="020B0604020202020204" pitchFamily="34" charset="0"/>
                    <a:cs typeface="Times New Roman" panose="02020603050405020304" pitchFamily="18" charset="0"/>
                  </a:rPr>
                  <a:t> </a:t>
                </a:r>
                <a14:m>
                  <m:oMath xmlns:m="http://schemas.openxmlformats.org/officeDocument/2006/math">
                    <m:sSub>
                      <m:sSubPr>
                        <m:ctrlPr>
                          <a:rPr lang="en-US" sz="2000" i="1">
                            <a:latin typeface="Cambria Math"/>
                            <a:ea typeface="Arial" panose="020B0604020202020204" pitchFamily="34" charset="0"/>
                            <a:cs typeface="Times New Roman" panose="02020603050405020304" pitchFamily="18" charset="0"/>
                          </a:rPr>
                        </m:ctrlPr>
                      </m:sSubPr>
                      <m:e>
                        <m:r>
                          <m:rPr>
                            <m:sty m:val="p"/>
                          </m:rPr>
                          <a:rPr lang="en-US" sz="2000" i="0">
                            <a:latin typeface="Cambria Math"/>
                            <a:ea typeface="Arial" panose="020B0604020202020204" pitchFamily="34" charset="0"/>
                            <a:cs typeface="Times New Roman" panose="02020603050405020304" pitchFamily="18" charset="0"/>
                          </a:rPr>
                          <m:t>x</m:t>
                        </m:r>
                      </m:e>
                      <m:sub>
                        <m:r>
                          <a:rPr lang="en-US" sz="2000" i="0">
                            <a:latin typeface="Cambria Math"/>
                            <a:ea typeface="Arial" panose="020B0604020202020204" pitchFamily="34" charset="0"/>
                            <a:cs typeface="Times New Roman" panose="02020603050405020304" pitchFamily="18" charset="0"/>
                          </a:rPr>
                          <m:t>1</m:t>
                        </m:r>
                      </m:sub>
                    </m:sSub>
                    <m:r>
                      <a:rPr lang="en-US" sz="2000" i="0">
                        <a:latin typeface="Cambria Math"/>
                        <a:ea typeface="Arial" panose="020B0604020202020204" pitchFamily="34" charset="0"/>
                        <a:cs typeface="Times New Roman" panose="02020603050405020304" pitchFamily="18" charset="0"/>
                      </a:rPr>
                      <m:t>,</m:t>
                    </m:r>
                    <m:sSub>
                      <m:sSubPr>
                        <m:ctrlPr>
                          <a:rPr lang="en-US" sz="2000" i="1">
                            <a:latin typeface="Cambria Math"/>
                            <a:ea typeface="Arial" panose="020B0604020202020204" pitchFamily="34" charset="0"/>
                            <a:cs typeface="Times New Roman" panose="02020603050405020304" pitchFamily="18" charset="0"/>
                          </a:rPr>
                        </m:ctrlPr>
                      </m:sSubPr>
                      <m:e>
                        <m:r>
                          <m:rPr>
                            <m:sty m:val="p"/>
                          </m:rPr>
                          <a:rPr lang="en-US" sz="2000" i="0">
                            <a:latin typeface="Cambria Math"/>
                            <a:ea typeface="Arial" panose="020B0604020202020204" pitchFamily="34" charset="0"/>
                            <a:cs typeface="Times New Roman" panose="02020603050405020304" pitchFamily="18" charset="0"/>
                          </a:rPr>
                          <m:t>x</m:t>
                        </m:r>
                      </m:e>
                      <m:sub>
                        <m:r>
                          <a:rPr lang="en-US" sz="2000" i="0">
                            <a:latin typeface="Cambria Math"/>
                            <a:ea typeface="Arial" panose="020B0604020202020204" pitchFamily="34" charset="0"/>
                            <a:cs typeface="Times New Roman" panose="02020603050405020304" pitchFamily="18" charset="0"/>
                          </a:rPr>
                          <m:t>2</m:t>
                        </m:r>
                      </m:sub>
                    </m:sSub>
                    <m:r>
                      <a:rPr lang="en-US" sz="2000" i="0">
                        <a:latin typeface="Cambria Math"/>
                        <a:ea typeface="Arial" panose="020B0604020202020204" pitchFamily="34" charset="0"/>
                        <a:cs typeface="Times New Roman" panose="02020603050405020304" pitchFamily="18" charset="0"/>
                      </a:rPr>
                      <m:t>,</m:t>
                    </m:r>
                    <m:sSub>
                      <m:sSubPr>
                        <m:ctrlPr>
                          <a:rPr lang="en-US" sz="2000" i="1">
                            <a:latin typeface="Cambria Math"/>
                            <a:ea typeface="Arial" panose="020B0604020202020204" pitchFamily="34" charset="0"/>
                            <a:cs typeface="Times New Roman" panose="02020603050405020304" pitchFamily="18" charset="0"/>
                          </a:rPr>
                        </m:ctrlPr>
                      </m:sSubPr>
                      <m:e>
                        <m:r>
                          <m:rPr>
                            <m:sty m:val="p"/>
                          </m:rPr>
                          <a:rPr lang="en-US" sz="2000" i="0">
                            <a:latin typeface="Cambria Math"/>
                            <a:ea typeface="Arial" panose="020B0604020202020204" pitchFamily="34" charset="0"/>
                            <a:cs typeface="Times New Roman" panose="02020603050405020304" pitchFamily="18" charset="0"/>
                          </a:rPr>
                          <m:t>x</m:t>
                        </m:r>
                      </m:e>
                      <m:sub>
                        <m:r>
                          <a:rPr lang="en-US" sz="2000" i="0">
                            <a:latin typeface="Cambria Math"/>
                            <a:ea typeface="Arial" panose="020B0604020202020204" pitchFamily="34" charset="0"/>
                            <a:cs typeface="Times New Roman" panose="02020603050405020304" pitchFamily="18" charset="0"/>
                          </a:rPr>
                          <m:t>3</m:t>
                        </m:r>
                      </m:sub>
                    </m:sSub>
                  </m:oMath>
                </a14:m>
                <a:r>
                  <a:rPr lang="en-US" sz="2000" dirty="0">
                    <a:latin typeface="+mj-lt"/>
                    <a:ea typeface="Times New Roman" panose="02020603050405020304" pitchFamily="18" charset="0"/>
                    <a:cs typeface="Times New Roman" panose="02020603050405020304" pitchFamily="18" charset="0"/>
                  </a:rPr>
                  <a:t>,…(</a:t>
                </a:r>
                <a:r>
                  <a:rPr lang="en-US" sz="2000" dirty="0">
                    <a:latin typeface="+mj-lt"/>
                    <a:ea typeface="Arial" panose="020B0604020202020204" pitchFamily="34" charset="0"/>
                    <a:cs typeface="Times New Roman" panose="02020603050405020304" pitchFamily="18" charset="0"/>
                  </a:rPr>
                  <a:t> </a:t>
                </a:r>
                <a14:m>
                  <m:oMath xmlns:m="http://schemas.openxmlformats.org/officeDocument/2006/math">
                    <m:sSub>
                      <m:sSubPr>
                        <m:ctrlPr>
                          <a:rPr lang="en-US" sz="2000" i="1">
                            <a:latin typeface="Cambria Math"/>
                            <a:ea typeface="Arial" panose="020B0604020202020204" pitchFamily="34" charset="0"/>
                            <a:cs typeface="Times New Roman" panose="02020603050405020304" pitchFamily="18" charset="0"/>
                          </a:rPr>
                        </m:ctrlPr>
                      </m:sSubPr>
                      <m:e>
                        <m:r>
                          <m:rPr>
                            <m:sty m:val="p"/>
                          </m:rPr>
                          <a:rPr lang="en-US" sz="2000" i="0">
                            <a:latin typeface="Cambria Math"/>
                            <a:ea typeface="Arial" panose="020B0604020202020204" pitchFamily="34" charset="0"/>
                            <a:cs typeface="Times New Roman" panose="02020603050405020304" pitchFamily="18" charset="0"/>
                          </a:rPr>
                          <m:t>x</m:t>
                        </m:r>
                      </m:e>
                      <m:sub>
                        <m:r>
                          <a:rPr lang="en-US" sz="2000" i="0">
                            <a:latin typeface="Cambria Math"/>
                            <a:ea typeface="Arial" panose="020B0604020202020204" pitchFamily="34" charset="0"/>
                            <a:cs typeface="Times New Roman" panose="02020603050405020304" pitchFamily="18" charset="0"/>
                          </a:rPr>
                          <m:t>1</m:t>
                        </m:r>
                      </m:sub>
                    </m:sSub>
                    <m:r>
                      <a:rPr lang="en-US" sz="2000" i="0">
                        <a:latin typeface="Cambria Math"/>
                        <a:ea typeface="Arial" panose="020B0604020202020204" pitchFamily="34" charset="0"/>
                        <a:cs typeface="Times New Roman" panose="02020603050405020304" pitchFamily="18" charset="0"/>
                      </a:rPr>
                      <m:t>,</m:t>
                    </m:r>
                    <m:sSub>
                      <m:sSubPr>
                        <m:ctrlPr>
                          <a:rPr lang="en-US" sz="2000" i="1">
                            <a:latin typeface="Cambria Math"/>
                            <a:ea typeface="Arial" panose="020B0604020202020204" pitchFamily="34" charset="0"/>
                            <a:cs typeface="Times New Roman" panose="02020603050405020304" pitchFamily="18" charset="0"/>
                          </a:rPr>
                        </m:ctrlPr>
                      </m:sSubPr>
                      <m:e>
                        <m:r>
                          <m:rPr>
                            <m:sty m:val="p"/>
                          </m:rPr>
                          <a:rPr lang="en-US" sz="2000" i="0">
                            <a:latin typeface="Cambria Math"/>
                            <a:ea typeface="Arial" panose="020B0604020202020204" pitchFamily="34" charset="0"/>
                            <a:cs typeface="Times New Roman" panose="02020603050405020304" pitchFamily="18" charset="0"/>
                          </a:rPr>
                          <m:t>x</m:t>
                        </m:r>
                      </m:e>
                      <m:sub>
                        <m:r>
                          <a:rPr lang="en-US" sz="2000" i="0">
                            <a:latin typeface="Cambria Math"/>
                            <a:ea typeface="Arial" panose="020B0604020202020204" pitchFamily="34" charset="0"/>
                            <a:cs typeface="Times New Roman" panose="02020603050405020304" pitchFamily="18" charset="0"/>
                          </a:rPr>
                          <m:t>2</m:t>
                        </m:r>
                      </m:sub>
                    </m:sSub>
                    <m:r>
                      <a:rPr lang="en-US" sz="2000" i="0">
                        <a:latin typeface="Cambria Math"/>
                        <a:ea typeface="Arial" panose="020B0604020202020204" pitchFamily="34" charset="0"/>
                        <a:cs typeface="Times New Roman" panose="02020603050405020304" pitchFamily="18" charset="0"/>
                      </a:rPr>
                      <m:t>,</m:t>
                    </m:r>
                    <m:sSub>
                      <m:sSubPr>
                        <m:ctrlPr>
                          <a:rPr lang="en-US" sz="2000" i="1">
                            <a:latin typeface="Cambria Math"/>
                            <a:ea typeface="Arial" panose="020B0604020202020204" pitchFamily="34" charset="0"/>
                            <a:cs typeface="Times New Roman" panose="02020603050405020304" pitchFamily="18" charset="0"/>
                          </a:rPr>
                        </m:ctrlPr>
                      </m:sSubPr>
                      <m:e>
                        <m:r>
                          <m:rPr>
                            <m:sty m:val="p"/>
                          </m:rPr>
                          <a:rPr lang="en-US" sz="2000" i="0">
                            <a:latin typeface="Cambria Math"/>
                            <a:ea typeface="Arial" panose="020B0604020202020204" pitchFamily="34" charset="0"/>
                            <a:cs typeface="Times New Roman" panose="02020603050405020304" pitchFamily="18" charset="0"/>
                          </a:rPr>
                          <m:t>x</m:t>
                        </m:r>
                      </m:e>
                      <m:sub>
                        <m:r>
                          <a:rPr lang="en-US" sz="2000" i="0">
                            <a:latin typeface="Cambria Math"/>
                            <a:ea typeface="Arial" panose="020B0604020202020204" pitchFamily="34" charset="0"/>
                            <a:cs typeface="Times New Roman" panose="02020603050405020304" pitchFamily="18" charset="0"/>
                          </a:rPr>
                          <m:t>3</m:t>
                        </m:r>
                      </m:sub>
                    </m:sSub>
                  </m:oMath>
                </a14:m>
                <a:r>
                  <a:rPr lang="en-US" sz="2000" dirty="0">
                    <a:latin typeface="+mj-lt"/>
                    <a:ea typeface="Times New Roman" panose="02020603050405020304" pitchFamily="18" charset="0"/>
                    <a:cs typeface="Times New Roman" panose="02020603050405020304" pitchFamily="18" charset="0"/>
                  </a:rPr>
                  <a:t>,…</a:t>
                </a:r>
                <a:r>
                  <a:rPr lang="en-US" sz="2000" dirty="0" err="1">
                    <a:latin typeface="+mj-lt"/>
                    <a:ea typeface="Times New Roman" panose="02020603050405020304" pitchFamily="18" charset="0"/>
                    <a:cs typeface="Times New Roman" panose="02020603050405020304" pitchFamily="18" charset="0"/>
                  </a:rPr>
                  <a:t>tăng</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dần</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tính</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các</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giá</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trị</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tương</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ứng</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của</a:t>
                </a:r>
                <a:r>
                  <a:rPr lang="en-US" sz="2000" dirty="0">
                    <a:latin typeface="+mj-lt"/>
                    <a:ea typeface="Times New Roman" panose="02020603050405020304" pitchFamily="18" charset="0"/>
                    <a:cs typeface="Times New Roman" panose="02020603050405020304" pitchFamily="18" charset="0"/>
                  </a:rPr>
                  <a:t> y </a:t>
                </a:r>
                <a:r>
                  <a:rPr lang="en-US" sz="2000" dirty="0" err="1">
                    <a:latin typeface="+mj-lt"/>
                    <a:ea typeface="Times New Roman" panose="02020603050405020304" pitchFamily="18" charset="0"/>
                    <a:cs typeface="Times New Roman" panose="02020603050405020304" pitchFamily="18" charset="0"/>
                  </a:rPr>
                  <a:t>rồi</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ghi</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vào</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bảng</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dạng</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sau</a:t>
                </a:r>
                <a:r>
                  <a:rPr lang="en-US" sz="2000" dirty="0">
                    <a:latin typeface="+mj-lt"/>
                    <a:ea typeface="Times New Roman" panose="02020603050405020304" pitchFamily="18" charset="0"/>
                    <a:cs typeface="Times New Roman" panose="02020603050405020304" pitchFamily="18" charset="0"/>
                  </a:rPr>
                  <a:t>:</a:t>
                </a:r>
                <a:endParaRPr lang="en-US" sz="2000" dirty="0">
                  <a:latin typeface="+mj-lt"/>
                  <a:ea typeface="Arial" panose="020B06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7F7B88EA-3320-B924-913A-9009734D8894}"/>
                  </a:ext>
                </a:extLst>
              </p:cNvPr>
              <p:cNvSpPr txBox="1">
                <a:spLocks noRot="1" noChangeAspect="1" noMove="1" noResize="1" noEditPoints="1" noAdjustHandles="1" noChangeArrowheads="1" noChangeShapeType="1" noTextEdit="1"/>
              </p:cNvSpPr>
              <p:nvPr/>
            </p:nvSpPr>
            <p:spPr>
              <a:xfrm>
                <a:off x="892202" y="1151425"/>
                <a:ext cx="7359593" cy="1420325"/>
              </a:xfrm>
              <a:prstGeom prst="rect">
                <a:avLst/>
              </a:prstGeom>
              <a:blipFill>
                <a:blip r:embed="rId2"/>
                <a:stretch>
                  <a:fillRect l="-828" b="-686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xmlns="" id="{B801BFB1-998B-298E-DF0D-C79558E08E1E}"/>
              </a:ext>
            </a:extLst>
          </p:cNvPr>
          <p:cNvPicPr>
            <a:picLocks noChangeAspect="1"/>
          </p:cNvPicPr>
          <p:nvPr/>
        </p:nvPicPr>
        <p:blipFill>
          <a:blip r:embed="rId3"/>
          <a:stretch>
            <a:fillRect/>
          </a:stretch>
        </p:blipFill>
        <p:spPr>
          <a:xfrm flipH="1">
            <a:off x="7265773" y="3873395"/>
            <a:ext cx="2076942" cy="1168280"/>
          </a:xfrm>
          <a:prstGeom prst="rect">
            <a:avLst/>
          </a:prstGeom>
        </p:spPr>
      </p:pic>
      <p:graphicFrame>
        <p:nvGraphicFramePr>
          <p:cNvPr id="2" name="Table 1">
            <a:extLst>
              <a:ext uri="{FF2B5EF4-FFF2-40B4-BE49-F238E27FC236}">
                <a16:creationId xmlns:a16="http://schemas.microsoft.com/office/drawing/2014/main" xmlns="" id="{2E0740B9-C419-FE7C-6E3C-349136746BA9}"/>
              </a:ext>
            </a:extLst>
          </p:cNvPr>
          <p:cNvGraphicFramePr>
            <a:graphicFrameLocks noGrp="1"/>
          </p:cNvGraphicFramePr>
          <p:nvPr>
            <p:extLst>
              <p:ext uri="{D42A27DB-BD31-4B8C-83A1-F6EECF244321}">
                <p14:modId xmlns:p14="http://schemas.microsoft.com/office/powerpoint/2010/main" val="234127963"/>
              </p:ext>
            </p:extLst>
          </p:nvPr>
        </p:nvGraphicFramePr>
        <p:xfrm>
          <a:off x="1707749" y="2842778"/>
          <a:ext cx="5728497" cy="1362974"/>
        </p:xfrm>
        <a:graphic>
          <a:graphicData uri="http://schemas.openxmlformats.org/drawingml/2006/table">
            <a:tbl>
              <a:tblPr firstRow="1" bandRow="1">
                <a:tableStyleId>{82633375-63A9-4D06-9FA9-558C3EAF5E8D}</a:tableStyleId>
              </a:tblPr>
              <a:tblGrid>
                <a:gridCol w="2353847">
                  <a:extLst>
                    <a:ext uri="{9D8B030D-6E8A-4147-A177-3AD203B41FA5}">
                      <a16:colId xmlns:a16="http://schemas.microsoft.com/office/drawing/2014/main" xmlns="" val="837038888"/>
                    </a:ext>
                  </a:extLst>
                </a:gridCol>
                <a:gridCol w="840660">
                  <a:extLst>
                    <a:ext uri="{9D8B030D-6E8A-4147-A177-3AD203B41FA5}">
                      <a16:colId xmlns:a16="http://schemas.microsoft.com/office/drawing/2014/main" xmlns="" val="3556140709"/>
                    </a:ext>
                  </a:extLst>
                </a:gridCol>
                <a:gridCol w="888698">
                  <a:extLst>
                    <a:ext uri="{9D8B030D-6E8A-4147-A177-3AD203B41FA5}">
                      <a16:colId xmlns:a16="http://schemas.microsoft.com/office/drawing/2014/main" xmlns="" val="563312997"/>
                    </a:ext>
                  </a:extLst>
                </a:gridCol>
                <a:gridCol w="852669">
                  <a:extLst>
                    <a:ext uri="{9D8B030D-6E8A-4147-A177-3AD203B41FA5}">
                      <a16:colId xmlns:a16="http://schemas.microsoft.com/office/drawing/2014/main" xmlns="" val="1486416414"/>
                    </a:ext>
                  </a:extLst>
                </a:gridCol>
                <a:gridCol w="792623">
                  <a:extLst>
                    <a:ext uri="{9D8B030D-6E8A-4147-A177-3AD203B41FA5}">
                      <a16:colId xmlns:a16="http://schemas.microsoft.com/office/drawing/2014/main" xmlns="" val="3328822538"/>
                    </a:ext>
                  </a:extLst>
                </a:gridCol>
              </a:tblGrid>
              <a:tr h="681487">
                <a:tc>
                  <a:txBody>
                    <a:bodyPr/>
                    <a:lstStyle/>
                    <a:p>
                      <a:pPr algn="ctr"/>
                      <a:r>
                        <a:rPr lang="en-US" sz="2000" dirty="0"/>
                        <a:t>x</a:t>
                      </a:r>
                    </a:p>
                  </a:txBody>
                  <a:tcPr anchor="ctr"/>
                </a:tc>
                <a:tc>
                  <a:txBody>
                    <a:bodyPr/>
                    <a:lstStyle/>
                    <a:p>
                      <a:pPr algn="ctr"/>
                      <a:r>
                        <a:rPr lang="en-US" sz="2000" baseline="0" dirty="0"/>
                        <a:t>x</a:t>
                      </a:r>
                      <a:r>
                        <a:rPr lang="en-US" sz="2000" baseline="-25000" dirty="0"/>
                        <a:t>1</a:t>
                      </a:r>
                      <a:endParaRPr lang="en-US" sz="2000" dirty="0"/>
                    </a:p>
                  </a:txBody>
                  <a:tcPr anchor="ctr"/>
                </a:tc>
                <a:tc>
                  <a:txBody>
                    <a:bodyPr/>
                    <a:lstStyle/>
                    <a:p>
                      <a:pPr algn="ctr"/>
                      <a:r>
                        <a:rPr lang="en-US" sz="2000" baseline="0" dirty="0"/>
                        <a:t>x</a:t>
                      </a:r>
                      <a:r>
                        <a:rPr lang="en-US" sz="2000" baseline="-25000" dirty="0"/>
                        <a:t>2</a:t>
                      </a:r>
                      <a:endParaRPr lang="en-US" sz="2000" dirty="0"/>
                    </a:p>
                  </a:txBody>
                  <a:tcPr anchor="ctr"/>
                </a:tc>
                <a:tc>
                  <a:txBody>
                    <a:bodyPr/>
                    <a:lstStyle/>
                    <a:p>
                      <a:pPr algn="ctr"/>
                      <a:r>
                        <a:rPr lang="en-US" sz="2000" baseline="0" dirty="0"/>
                        <a:t>x</a:t>
                      </a:r>
                      <a:r>
                        <a:rPr lang="en-US" sz="2000" baseline="-25000" dirty="0"/>
                        <a:t>3</a:t>
                      </a:r>
                      <a:endParaRPr lang="en-US" sz="2000" dirty="0"/>
                    </a:p>
                  </a:txBody>
                  <a:tcPr anchor="ctr"/>
                </a:tc>
                <a:tc>
                  <a:txBody>
                    <a:bodyPr/>
                    <a:lstStyle/>
                    <a:p>
                      <a:pPr algn="ctr"/>
                      <a:r>
                        <a:rPr lang="en-US" sz="2000" dirty="0"/>
                        <a:t>…</a:t>
                      </a:r>
                    </a:p>
                  </a:txBody>
                  <a:tcPr anchor="ctr"/>
                </a:tc>
                <a:extLst>
                  <a:ext uri="{0D108BD9-81ED-4DB2-BD59-A6C34878D82A}">
                    <a16:rowId xmlns:a16="http://schemas.microsoft.com/office/drawing/2014/main" xmlns="" val="259193128"/>
                  </a:ext>
                </a:extLst>
              </a:tr>
              <a:tr h="681487">
                <a:tc>
                  <a:txBody>
                    <a:bodyPr/>
                    <a:lstStyle/>
                    <a:p>
                      <a:pPr algn="ctr"/>
                      <a:r>
                        <a:rPr lang="en-US" sz="2000" dirty="0"/>
                        <a:t>y = ax + b</a:t>
                      </a:r>
                    </a:p>
                  </a:txBody>
                  <a:tcPr anchor="ctr"/>
                </a:tc>
                <a:tc>
                  <a:txBody>
                    <a:bodyPr/>
                    <a:lstStyle/>
                    <a:p>
                      <a:pPr algn="ctr"/>
                      <a:r>
                        <a:rPr lang="en-US" sz="2000" baseline="0" dirty="0"/>
                        <a:t>y</a:t>
                      </a:r>
                      <a:r>
                        <a:rPr lang="en-US" sz="2000" baseline="-25000" dirty="0"/>
                        <a:t>1</a:t>
                      </a:r>
                      <a:endParaRPr lang="en-US" sz="2000" dirty="0"/>
                    </a:p>
                  </a:txBody>
                  <a:tcPr anchor="ctr"/>
                </a:tc>
                <a:tc>
                  <a:txBody>
                    <a:bodyPr/>
                    <a:lstStyle/>
                    <a:p>
                      <a:pPr algn="ctr"/>
                      <a:r>
                        <a:rPr lang="en-US" sz="2000" baseline="0" dirty="0"/>
                        <a:t>y</a:t>
                      </a:r>
                      <a:r>
                        <a:rPr lang="en-US" sz="2000" baseline="-25000" dirty="0"/>
                        <a:t>2</a:t>
                      </a:r>
                      <a:endParaRPr lang="en-US" sz="2000" dirty="0"/>
                    </a:p>
                  </a:txBody>
                  <a:tcPr anchor="ctr"/>
                </a:tc>
                <a:tc>
                  <a:txBody>
                    <a:bodyPr/>
                    <a:lstStyle/>
                    <a:p>
                      <a:pPr algn="ctr"/>
                      <a:r>
                        <a:rPr lang="en-US" sz="2000" baseline="0" dirty="0"/>
                        <a:t>y</a:t>
                      </a:r>
                      <a:r>
                        <a:rPr lang="en-US" sz="2000" baseline="-25000" dirty="0"/>
                        <a:t>3</a:t>
                      </a:r>
                      <a:endParaRPr lang="en-US" sz="2000" dirty="0"/>
                    </a:p>
                  </a:txBody>
                  <a:tcPr anchor="ctr"/>
                </a:tc>
                <a:tc>
                  <a:txBody>
                    <a:bodyPr/>
                    <a:lstStyle/>
                    <a:p>
                      <a:pPr algn="ctr"/>
                      <a:r>
                        <a:rPr lang="en-US" sz="2000" dirty="0"/>
                        <a:t>…</a:t>
                      </a:r>
                    </a:p>
                  </a:txBody>
                  <a:tcPr anchor="ctr"/>
                </a:tc>
                <a:extLst>
                  <a:ext uri="{0D108BD9-81ED-4DB2-BD59-A6C34878D82A}">
                    <a16:rowId xmlns:a16="http://schemas.microsoft.com/office/drawing/2014/main" xmlns="" val="510213685"/>
                  </a:ext>
                </a:extLst>
              </a:tr>
            </a:tbl>
          </a:graphicData>
        </a:graphic>
      </p:graphicFrame>
    </p:spTree>
    <p:extLst>
      <p:ext uri="{BB962C8B-B14F-4D97-AF65-F5344CB8AC3E}">
        <p14:creationId xmlns:p14="http://schemas.microsoft.com/office/powerpoint/2010/main" val="400783149"/>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07"/>
        <p:cNvGrpSpPr/>
        <p:nvPr/>
      </p:nvGrpSpPr>
      <p:grpSpPr>
        <a:xfrm>
          <a:off x="0" y="0"/>
          <a:ext cx="0" cy="0"/>
          <a:chOff x="0" y="0"/>
          <a:chExt cx="0" cy="0"/>
        </a:xfrm>
      </p:grpSpPr>
      <p:grpSp>
        <p:nvGrpSpPr>
          <p:cNvPr id="9921" name="Google Shape;9921;p33"/>
          <p:cNvGrpSpPr/>
          <p:nvPr/>
        </p:nvGrpSpPr>
        <p:grpSpPr>
          <a:xfrm>
            <a:off x="8371266" y="279650"/>
            <a:ext cx="1820921" cy="2240895"/>
            <a:chOff x="952276" y="8406179"/>
            <a:chExt cx="2659444" cy="3272813"/>
          </a:xfrm>
        </p:grpSpPr>
        <p:sp>
          <p:nvSpPr>
            <p:cNvPr id="9922" name="Google Shape;9922;p33"/>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3" name="Google Shape;9923;p33"/>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4" name="Google Shape;9924;p33"/>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5" name="Google Shape;9925;p33"/>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grpSp>
      <p:sp>
        <p:nvSpPr>
          <p:cNvPr id="4" name="TextBox 3">
            <a:extLst>
              <a:ext uri="{FF2B5EF4-FFF2-40B4-BE49-F238E27FC236}">
                <a16:creationId xmlns:a16="http://schemas.microsoft.com/office/drawing/2014/main" xmlns="" id="{3F1F384C-076C-3E2C-874A-2EF4165C304C}"/>
              </a:ext>
            </a:extLst>
          </p:cNvPr>
          <p:cNvSpPr txBox="1"/>
          <p:nvPr/>
        </p:nvSpPr>
        <p:spPr>
          <a:xfrm>
            <a:off x="639154" y="586177"/>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2</a:t>
            </a:r>
            <a:endParaRPr lang="en-US" sz="2000" kern="1200" dirty="0">
              <a:solidFill>
                <a:prstClr val="black"/>
              </a:solidFill>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xmlns="" id="{B0F39262-274C-E07F-833B-48A84F5E0804}"/>
              </a:ext>
            </a:extLst>
          </p:cNvPr>
          <p:cNvSpPr/>
          <p:nvPr/>
        </p:nvSpPr>
        <p:spPr>
          <a:xfrm>
            <a:off x="2802095" y="34611"/>
            <a:ext cx="5536194" cy="1420325"/>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Lập</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bảng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giá</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trị</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bậc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nhất</a:t>
            </a:r>
            <a:r>
              <a:rPr lang="en-US" sz="2000" kern="1200" dirty="0">
                <a:latin typeface="+mj-lt"/>
                <a:ea typeface="Times New Roman" panose="02020603050405020304" pitchFamily="18" charset="0"/>
                <a:cs typeface="+mn-cs"/>
              </a:rPr>
              <a:t> </a:t>
            </a:r>
          </a:p>
          <a:p>
            <a:pPr marL="30480" marR="30480" algn="just">
              <a:lnSpc>
                <a:spcPct val="150000"/>
              </a:lnSpc>
              <a:buClrTx/>
              <a:buFontTx/>
              <a:buNone/>
              <a:defRPr/>
            </a:pPr>
            <a:r>
              <a:rPr lang="en-US" sz="2000" kern="1200" dirty="0">
                <a:solidFill>
                  <a:prstClr val="black"/>
                </a:solidFill>
                <a:latin typeface="+mj-lt"/>
                <a:ea typeface="Times New Roman" panose="02020603050405020304" pitchFamily="18" charset="0"/>
                <a:cs typeface="+mn-cs"/>
              </a:rPr>
              <a:t>y = f(x) = 5x + 3 </a:t>
            </a:r>
            <a:r>
              <a:rPr lang="en-US" sz="2000" kern="1200" dirty="0" err="1">
                <a:solidFill>
                  <a:prstClr val="black"/>
                </a:solidFill>
                <a:latin typeface="+mj-lt"/>
                <a:ea typeface="Times New Roman" panose="02020603050405020304" pitchFamily="18" charset="0"/>
                <a:cs typeface="+mn-cs"/>
              </a:rPr>
              <a:t>và</a:t>
            </a:r>
            <a:r>
              <a:rPr lang="en-US" sz="2000" kern="1200" dirty="0">
                <a:solidFill>
                  <a:prstClr val="black"/>
                </a:solidFill>
                <a:latin typeface="+mj-lt"/>
                <a:ea typeface="Times New Roman" panose="02020603050405020304" pitchFamily="18" charset="0"/>
                <a:cs typeface="+mn-cs"/>
              </a:rPr>
              <a:t> y = g(x) = –2x + 3</a:t>
            </a:r>
          </a:p>
          <a:p>
            <a:pPr marL="30480" marR="30480" algn="just">
              <a:lnSpc>
                <a:spcPct val="150000"/>
              </a:lnSpc>
              <a:buClrTx/>
              <a:buFontTx/>
              <a:buNone/>
              <a:defRPr/>
            </a:pPr>
            <a:r>
              <a:rPr lang="en-US" sz="2000" kern="1200" dirty="0" err="1">
                <a:solidFill>
                  <a:prstClr val="black"/>
                </a:solidFill>
                <a:latin typeface="+mj-lt"/>
                <a:ea typeface="Times New Roman" panose="02020603050405020304" pitchFamily="18" charset="0"/>
                <a:cs typeface="+mn-cs"/>
              </a:rPr>
              <a:t>Với</a:t>
            </a:r>
            <a:r>
              <a:rPr lang="en-US" sz="2000" kern="1200" dirty="0">
                <a:solidFill>
                  <a:prstClr val="black"/>
                </a:solidFill>
                <a:latin typeface="+mj-lt"/>
                <a:ea typeface="Times New Roman" panose="02020603050405020304" pitchFamily="18" charset="0"/>
                <a:cs typeface="+mn-cs"/>
              </a:rPr>
              <a:t> x </a:t>
            </a:r>
            <a:r>
              <a:rPr lang="en-US" sz="2000" kern="1200" dirty="0" err="1">
                <a:solidFill>
                  <a:prstClr val="black"/>
                </a:solidFill>
                <a:latin typeface="+mj-lt"/>
                <a:ea typeface="Times New Roman" panose="02020603050405020304" pitchFamily="18" charset="0"/>
                <a:cs typeface="+mn-cs"/>
              </a:rPr>
              <a:t>lần</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lượt</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bằng</a:t>
            </a:r>
            <a:r>
              <a:rPr lang="en-US" sz="2000" kern="1200" dirty="0">
                <a:solidFill>
                  <a:prstClr val="black"/>
                </a:solidFill>
                <a:latin typeface="+mj-lt"/>
                <a:ea typeface="Times New Roman" panose="02020603050405020304" pitchFamily="18" charset="0"/>
                <a:cs typeface="+mn-cs"/>
              </a:rPr>
              <a:t> </a:t>
            </a:r>
            <a:r>
              <a:rPr lang="en-US" sz="2000" kern="1200" dirty="0">
                <a:solidFill>
                  <a:prstClr val="black"/>
                </a:solidFill>
                <a:ea typeface="Times New Roman" panose="02020603050405020304" pitchFamily="18" charset="0"/>
              </a:rPr>
              <a:t>–2; –1; 0; 1; 2</a:t>
            </a:r>
            <a:endParaRPr lang="en-US" sz="2000" kern="1200" dirty="0">
              <a:solidFill>
                <a:prstClr val="black"/>
              </a:solidFill>
              <a:latin typeface="+mj-lt"/>
              <a:ea typeface="Times New Roman" panose="02020603050405020304" pitchFamily="18" charset="0"/>
              <a:cs typeface="+mn-cs"/>
            </a:endParaRPr>
          </a:p>
        </p:txBody>
      </p:sp>
      <p:sp>
        <p:nvSpPr>
          <p:cNvPr id="8" name="TextBox 7">
            <a:extLst>
              <a:ext uri="{FF2B5EF4-FFF2-40B4-BE49-F238E27FC236}">
                <a16:creationId xmlns:a16="http://schemas.microsoft.com/office/drawing/2014/main" xmlns="" id="{DB794EE0-1AA2-9979-BFBF-71951B8F0989}"/>
              </a:ext>
            </a:extLst>
          </p:cNvPr>
          <p:cNvSpPr txBox="1"/>
          <p:nvPr/>
        </p:nvSpPr>
        <p:spPr>
          <a:xfrm>
            <a:off x="372053" y="1821026"/>
            <a:ext cx="4793926" cy="496996"/>
          </a:xfrm>
          <a:prstGeom prst="rect">
            <a:avLst/>
          </a:prstGeom>
          <a:noFill/>
        </p:spPr>
        <p:txBody>
          <a:bodyPr wrap="square">
            <a:spAutoFit/>
          </a:bodyPr>
          <a:lstStyle/>
          <a:p>
            <a:pPr>
              <a:lnSpc>
                <a:spcPct val="150000"/>
              </a:lnSpc>
            </a:pPr>
            <a:r>
              <a:rPr lang="en-US" sz="2000" dirty="0" err="1">
                <a:latin typeface="+mj-lt"/>
              </a:rPr>
              <a:t>Bảng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hàm</a:t>
            </a:r>
            <a:r>
              <a:rPr lang="en-US" sz="2000" dirty="0">
                <a:latin typeface="+mj-lt"/>
              </a:rPr>
              <a:t> </a:t>
            </a:r>
            <a:r>
              <a:rPr lang="en-US" sz="2000" dirty="0" err="1">
                <a:latin typeface="+mj-lt"/>
              </a:rPr>
              <a:t>số</a:t>
            </a:r>
            <a:r>
              <a:rPr lang="en-US" sz="2000" dirty="0">
                <a:latin typeface="+mj-lt"/>
              </a:rPr>
              <a:t> y = f(x) = 5x + 3</a:t>
            </a:r>
          </a:p>
        </p:txBody>
      </p:sp>
      <p:grpSp>
        <p:nvGrpSpPr>
          <p:cNvPr id="2" name="Group 1">
            <a:extLst>
              <a:ext uri="{FF2B5EF4-FFF2-40B4-BE49-F238E27FC236}">
                <a16:creationId xmlns:a16="http://schemas.microsoft.com/office/drawing/2014/main" xmlns="" id="{90E37005-6FCC-84FD-8752-EF3D8D40B30B}"/>
              </a:ext>
            </a:extLst>
          </p:cNvPr>
          <p:cNvGrpSpPr/>
          <p:nvPr/>
        </p:nvGrpSpPr>
        <p:grpSpPr>
          <a:xfrm flipH="1">
            <a:off x="7158158" y="1497303"/>
            <a:ext cx="1213107" cy="537264"/>
            <a:chOff x="8441668" y="4587774"/>
            <a:chExt cx="1263473" cy="823613"/>
          </a:xfrm>
        </p:grpSpPr>
        <p:pic>
          <p:nvPicPr>
            <p:cNvPr id="3" name="Picture 2">
              <a:extLst>
                <a:ext uri="{FF2B5EF4-FFF2-40B4-BE49-F238E27FC236}">
                  <a16:creationId xmlns:a16="http://schemas.microsoft.com/office/drawing/2014/main" xmlns="" id="{F0B637E0-3DD5-E2CA-2EF3-2C0F53EE3989}"/>
                </a:ext>
              </a:extLst>
            </p:cNvPr>
            <p:cNvPicPr>
              <a:picLocks noChangeAspect="1"/>
            </p:cNvPicPr>
            <p:nvPr/>
          </p:nvPicPr>
          <p:blipFill>
            <a:blip r:embed="rId3"/>
            <a:stretch>
              <a:fillRect/>
            </a:stretch>
          </p:blipFill>
          <p:spPr>
            <a:xfrm>
              <a:off x="8553553" y="4587774"/>
              <a:ext cx="962685" cy="823613"/>
            </a:xfrm>
            <a:prstGeom prst="rect">
              <a:avLst/>
            </a:prstGeom>
          </p:spPr>
        </p:pic>
        <p:sp>
          <p:nvSpPr>
            <p:cNvPr id="5" name="TextBox 4">
              <a:extLst>
                <a:ext uri="{FF2B5EF4-FFF2-40B4-BE49-F238E27FC236}">
                  <a16:creationId xmlns:a16="http://schemas.microsoft.com/office/drawing/2014/main" xmlns="" id="{7536517A-66E9-875E-3255-12824F9B0A67}"/>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7" name="Table 6">
            <a:extLst>
              <a:ext uri="{FF2B5EF4-FFF2-40B4-BE49-F238E27FC236}">
                <a16:creationId xmlns:a16="http://schemas.microsoft.com/office/drawing/2014/main" xmlns="" id="{C14A2386-7277-C2E5-85A1-9A7D778B1653}"/>
              </a:ext>
            </a:extLst>
          </p:cNvPr>
          <p:cNvGraphicFramePr>
            <a:graphicFrameLocks noGrp="1"/>
          </p:cNvGraphicFramePr>
          <p:nvPr>
            <p:extLst>
              <p:ext uri="{D42A27DB-BD31-4B8C-83A1-F6EECF244321}">
                <p14:modId xmlns:p14="http://schemas.microsoft.com/office/powerpoint/2010/main" val="1163272296"/>
              </p:ext>
            </p:extLst>
          </p:nvPr>
        </p:nvGraphicFramePr>
        <p:xfrm>
          <a:off x="1148525" y="2451787"/>
          <a:ext cx="6780792" cy="934291"/>
        </p:xfrm>
        <a:graphic>
          <a:graphicData uri="http://schemas.openxmlformats.org/drawingml/2006/table">
            <a:tbl>
              <a:tblPr firstRow="1" bandRow="1">
                <a:tableStyleId>{82633375-63A9-4D06-9FA9-558C3EAF5E8D}</a:tableStyleId>
              </a:tblPr>
              <a:tblGrid>
                <a:gridCol w="2444468">
                  <a:extLst>
                    <a:ext uri="{9D8B030D-6E8A-4147-A177-3AD203B41FA5}">
                      <a16:colId xmlns:a16="http://schemas.microsoft.com/office/drawing/2014/main" xmlns="" val="837038888"/>
                    </a:ext>
                  </a:extLst>
                </a:gridCol>
                <a:gridCol w="873024">
                  <a:extLst>
                    <a:ext uri="{9D8B030D-6E8A-4147-A177-3AD203B41FA5}">
                      <a16:colId xmlns:a16="http://schemas.microsoft.com/office/drawing/2014/main" xmlns="" val="3556140709"/>
                    </a:ext>
                  </a:extLst>
                </a:gridCol>
                <a:gridCol w="922912">
                  <a:extLst>
                    <a:ext uri="{9D8B030D-6E8A-4147-A177-3AD203B41FA5}">
                      <a16:colId xmlns:a16="http://schemas.microsoft.com/office/drawing/2014/main" xmlns="" val="563312997"/>
                    </a:ext>
                  </a:extLst>
                </a:gridCol>
                <a:gridCol w="885495">
                  <a:extLst>
                    <a:ext uri="{9D8B030D-6E8A-4147-A177-3AD203B41FA5}">
                      <a16:colId xmlns:a16="http://schemas.microsoft.com/office/drawing/2014/main" xmlns="" val="1486416414"/>
                    </a:ext>
                  </a:extLst>
                </a:gridCol>
                <a:gridCol w="823138">
                  <a:extLst>
                    <a:ext uri="{9D8B030D-6E8A-4147-A177-3AD203B41FA5}">
                      <a16:colId xmlns:a16="http://schemas.microsoft.com/office/drawing/2014/main" xmlns="" val="3328822538"/>
                    </a:ext>
                  </a:extLst>
                </a:gridCol>
                <a:gridCol w="831755">
                  <a:extLst>
                    <a:ext uri="{9D8B030D-6E8A-4147-A177-3AD203B41FA5}">
                      <a16:colId xmlns:a16="http://schemas.microsoft.com/office/drawing/2014/main" xmlns="" val="2907567803"/>
                    </a:ext>
                  </a:extLst>
                </a:gridCol>
              </a:tblGrid>
              <a:tr h="345947">
                <a:tc>
                  <a:txBody>
                    <a:bodyPr/>
                    <a:lstStyle/>
                    <a:p>
                      <a:pPr algn="ctr"/>
                      <a:r>
                        <a:rPr lang="en-US" sz="2000" dirty="0"/>
                        <a:t>x</a:t>
                      </a:r>
                    </a:p>
                  </a:txBody>
                  <a:tcPr anchor="ctr"/>
                </a:tc>
                <a:tc>
                  <a:txBody>
                    <a:bodyPr/>
                    <a:lstStyle/>
                    <a:p>
                      <a:pPr algn="ctr"/>
                      <a:r>
                        <a:rPr lang="en-US" sz="2000" kern="1200" dirty="0">
                          <a:solidFill>
                            <a:prstClr val="black"/>
                          </a:solidFill>
                          <a:ea typeface="Times New Roman" panose="02020603050405020304" pitchFamily="18" charset="0"/>
                        </a:rPr>
                        <a:t>–2</a:t>
                      </a:r>
                      <a:endParaRPr lang="en-US" sz="2000" dirty="0"/>
                    </a:p>
                  </a:txBody>
                  <a:tcPr anchor="ctr"/>
                </a:tc>
                <a:tc>
                  <a:txBody>
                    <a:bodyPr/>
                    <a:lstStyle/>
                    <a:p>
                      <a:pPr algn="ctr"/>
                      <a:r>
                        <a:rPr lang="en-US" sz="2000" kern="1200" dirty="0">
                          <a:solidFill>
                            <a:prstClr val="black"/>
                          </a:solidFill>
                          <a:ea typeface="Times New Roman" panose="02020603050405020304" pitchFamily="18" charset="0"/>
                        </a:rPr>
                        <a:t>–1</a:t>
                      </a:r>
                      <a:endParaRPr lang="en-US" sz="2000" dirty="0"/>
                    </a:p>
                  </a:txBody>
                  <a:tcPr anchor="ctr"/>
                </a:tc>
                <a:tc>
                  <a:txBody>
                    <a:bodyPr/>
                    <a:lstStyle/>
                    <a:p>
                      <a:pPr algn="ctr"/>
                      <a:r>
                        <a:rPr lang="en-US" sz="2000" dirty="0"/>
                        <a:t>0</a:t>
                      </a:r>
                    </a:p>
                  </a:txBody>
                  <a:tcPr anchor="ctr"/>
                </a:tc>
                <a:tc>
                  <a:txBody>
                    <a:bodyPr/>
                    <a:lstStyle/>
                    <a:p>
                      <a:pPr algn="ctr"/>
                      <a:r>
                        <a:rPr lang="en-US" sz="2000" dirty="0"/>
                        <a:t>1</a:t>
                      </a:r>
                    </a:p>
                  </a:txBody>
                  <a:tcPr anchor="ctr"/>
                </a:tc>
                <a:tc>
                  <a:txBody>
                    <a:bodyPr/>
                    <a:lstStyle/>
                    <a:p>
                      <a:pPr algn="ctr"/>
                      <a:r>
                        <a:rPr lang="en-US" sz="2000" dirty="0"/>
                        <a:t>2</a:t>
                      </a:r>
                    </a:p>
                  </a:txBody>
                  <a:tcPr anchor="ctr"/>
                </a:tc>
                <a:extLst>
                  <a:ext uri="{0D108BD9-81ED-4DB2-BD59-A6C34878D82A}">
                    <a16:rowId xmlns:a16="http://schemas.microsoft.com/office/drawing/2014/main" xmlns="" val="259193128"/>
                  </a:ext>
                </a:extLst>
              </a:tr>
              <a:tr h="538051">
                <a:tc>
                  <a:txBody>
                    <a:bodyPr/>
                    <a:lstStyle/>
                    <a:p>
                      <a:pPr algn="ctr"/>
                      <a:r>
                        <a:rPr lang="en-US" sz="2000" dirty="0"/>
                        <a:t>y = f(x) = 5x + 3</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–7</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–2</a:t>
                      </a:r>
                      <a:endParaRPr lang="en-US" sz="2000" dirty="0"/>
                    </a:p>
                  </a:txBody>
                  <a:tcPr anchor="ctr"/>
                </a:tc>
                <a:tc>
                  <a:txBody>
                    <a:bodyPr/>
                    <a:lstStyle/>
                    <a:p>
                      <a:pPr algn="ctr"/>
                      <a:r>
                        <a:rPr lang="en-US" sz="2000" dirty="0"/>
                        <a:t>3</a:t>
                      </a:r>
                    </a:p>
                  </a:txBody>
                  <a:tcPr anchor="ctr"/>
                </a:tc>
                <a:tc>
                  <a:txBody>
                    <a:bodyPr/>
                    <a:lstStyle/>
                    <a:p>
                      <a:pPr algn="ctr"/>
                      <a:r>
                        <a:rPr lang="en-US" sz="2000" dirty="0"/>
                        <a:t>8</a:t>
                      </a:r>
                    </a:p>
                  </a:txBody>
                  <a:tcPr anchor="ctr"/>
                </a:tc>
                <a:tc>
                  <a:txBody>
                    <a:bodyPr/>
                    <a:lstStyle/>
                    <a:p>
                      <a:pPr algn="ctr"/>
                      <a:r>
                        <a:rPr lang="en-US" sz="2000" dirty="0"/>
                        <a:t>13</a:t>
                      </a:r>
                    </a:p>
                  </a:txBody>
                  <a:tcPr anchor="ctr"/>
                </a:tc>
                <a:extLst>
                  <a:ext uri="{0D108BD9-81ED-4DB2-BD59-A6C34878D82A}">
                    <a16:rowId xmlns:a16="http://schemas.microsoft.com/office/drawing/2014/main" xmlns="" val="510213685"/>
                  </a:ext>
                </a:extLst>
              </a:tr>
            </a:tbl>
          </a:graphicData>
        </a:graphic>
      </p:graphicFrame>
      <p:sp>
        <p:nvSpPr>
          <p:cNvPr id="9" name="TextBox 8">
            <a:extLst>
              <a:ext uri="{FF2B5EF4-FFF2-40B4-BE49-F238E27FC236}">
                <a16:creationId xmlns:a16="http://schemas.microsoft.com/office/drawing/2014/main" xmlns="" id="{C24F3DEE-CB8A-BBE9-213F-C5B5A0E64793}"/>
              </a:ext>
            </a:extLst>
          </p:cNvPr>
          <p:cNvSpPr txBox="1"/>
          <p:nvPr/>
        </p:nvSpPr>
        <p:spPr>
          <a:xfrm>
            <a:off x="372053" y="3388447"/>
            <a:ext cx="5054970" cy="496996"/>
          </a:xfrm>
          <a:prstGeom prst="rect">
            <a:avLst/>
          </a:prstGeom>
          <a:noFill/>
        </p:spPr>
        <p:txBody>
          <a:bodyPr wrap="square">
            <a:spAutoFit/>
          </a:bodyPr>
          <a:lstStyle/>
          <a:p>
            <a:pPr>
              <a:lnSpc>
                <a:spcPct val="150000"/>
              </a:lnSpc>
            </a:pPr>
            <a:r>
              <a:rPr lang="en-US" sz="2000" dirty="0" err="1">
                <a:latin typeface="+mj-lt"/>
              </a:rPr>
              <a:t>Bảng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hàm</a:t>
            </a:r>
            <a:r>
              <a:rPr lang="en-US" sz="2000" dirty="0">
                <a:latin typeface="+mj-lt"/>
              </a:rPr>
              <a:t> </a:t>
            </a:r>
            <a:r>
              <a:rPr lang="en-US" sz="2000" dirty="0" err="1">
                <a:latin typeface="+mj-lt"/>
              </a:rPr>
              <a:t>số</a:t>
            </a:r>
            <a:r>
              <a:rPr lang="en-US" sz="2000" dirty="0">
                <a:latin typeface="+mj-lt"/>
              </a:rPr>
              <a:t> y = </a:t>
            </a:r>
            <a:r>
              <a:rPr lang="en-US" sz="2000" dirty="0"/>
              <a:t>g(x) = </a:t>
            </a:r>
            <a:r>
              <a:rPr lang="en-US" sz="2000" kern="1200" dirty="0">
                <a:solidFill>
                  <a:prstClr val="black"/>
                </a:solidFill>
                <a:ea typeface="Times New Roman" panose="02020603050405020304" pitchFamily="18" charset="0"/>
              </a:rPr>
              <a:t>–2x + 3</a:t>
            </a:r>
            <a:endParaRPr lang="en-US" sz="2000" dirty="0">
              <a:latin typeface="+mj-lt"/>
            </a:endParaRPr>
          </a:p>
        </p:txBody>
      </p:sp>
      <p:graphicFrame>
        <p:nvGraphicFramePr>
          <p:cNvPr id="10" name="Table 9">
            <a:extLst>
              <a:ext uri="{FF2B5EF4-FFF2-40B4-BE49-F238E27FC236}">
                <a16:creationId xmlns:a16="http://schemas.microsoft.com/office/drawing/2014/main" xmlns="" id="{B2DA9974-A82B-E40C-1DDB-71EB00024342}"/>
              </a:ext>
            </a:extLst>
          </p:cNvPr>
          <p:cNvGraphicFramePr>
            <a:graphicFrameLocks noGrp="1"/>
          </p:cNvGraphicFramePr>
          <p:nvPr>
            <p:extLst>
              <p:ext uri="{D42A27DB-BD31-4B8C-83A1-F6EECF244321}">
                <p14:modId xmlns:p14="http://schemas.microsoft.com/office/powerpoint/2010/main" val="3888867296"/>
              </p:ext>
            </p:extLst>
          </p:nvPr>
        </p:nvGraphicFramePr>
        <p:xfrm>
          <a:off x="1148525" y="4019208"/>
          <a:ext cx="6780792" cy="934291"/>
        </p:xfrm>
        <a:graphic>
          <a:graphicData uri="http://schemas.openxmlformats.org/drawingml/2006/table">
            <a:tbl>
              <a:tblPr firstRow="1" bandRow="1">
                <a:tableStyleId>{82633375-63A9-4D06-9FA9-558C3EAF5E8D}</a:tableStyleId>
              </a:tblPr>
              <a:tblGrid>
                <a:gridCol w="2444468">
                  <a:extLst>
                    <a:ext uri="{9D8B030D-6E8A-4147-A177-3AD203B41FA5}">
                      <a16:colId xmlns:a16="http://schemas.microsoft.com/office/drawing/2014/main" xmlns="" val="837038888"/>
                    </a:ext>
                  </a:extLst>
                </a:gridCol>
                <a:gridCol w="873024">
                  <a:extLst>
                    <a:ext uri="{9D8B030D-6E8A-4147-A177-3AD203B41FA5}">
                      <a16:colId xmlns:a16="http://schemas.microsoft.com/office/drawing/2014/main" xmlns="" val="3556140709"/>
                    </a:ext>
                  </a:extLst>
                </a:gridCol>
                <a:gridCol w="922912">
                  <a:extLst>
                    <a:ext uri="{9D8B030D-6E8A-4147-A177-3AD203B41FA5}">
                      <a16:colId xmlns:a16="http://schemas.microsoft.com/office/drawing/2014/main" xmlns="" val="563312997"/>
                    </a:ext>
                  </a:extLst>
                </a:gridCol>
                <a:gridCol w="885495">
                  <a:extLst>
                    <a:ext uri="{9D8B030D-6E8A-4147-A177-3AD203B41FA5}">
                      <a16:colId xmlns:a16="http://schemas.microsoft.com/office/drawing/2014/main" xmlns="" val="1486416414"/>
                    </a:ext>
                  </a:extLst>
                </a:gridCol>
                <a:gridCol w="823138">
                  <a:extLst>
                    <a:ext uri="{9D8B030D-6E8A-4147-A177-3AD203B41FA5}">
                      <a16:colId xmlns:a16="http://schemas.microsoft.com/office/drawing/2014/main" xmlns="" val="3328822538"/>
                    </a:ext>
                  </a:extLst>
                </a:gridCol>
                <a:gridCol w="831755">
                  <a:extLst>
                    <a:ext uri="{9D8B030D-6E8A-4147-A177-3AD203B41FA5}">
                      <a16:colId xmlns:a16="http://schemas.microsoft.com/office/drawing/2014/main" xmlns="" val="2907567803"/>
                    </a:ext>
                  </a:extLst>
                </a:gridCol>
              </a:tblGrid>
              <a:tr h="345947">
                <a:tc>
                  <a:txBody>
                    <a:bodyPr/>
                    <a:lstStyle/>
                    <a:p>
                      <a:pPr algn="ctr"/>
                      <a:r>
                        <a:rPr lang="en-US" sz="2000" dirty="0"/>
                        <a:t>x</a:t>
                      </a:r>
                    </a:p>
                  </a:txBody>
                  <a:tcPr anchor="ctr"/>
                </a:tc>
                <a:tc>
                  <a:txBody>
                    <a:bodyPr/>
                    <a:lstStyle/>
                    <a:p>
                      <a:pPr algn="ctr"/>
                      <a:r>
                        <a:rPr lang="en-US" sz="2000" kern="1200" dirty="0">
                          <a:solidFill>
                            <a:prstClr val="black"/>
                          </a:solidFill>
                          <a:ea typeface="Times New Roman" panose="02020603050405020304" pitchFamily="18" charset="0"/>
                        </a:rPr>
                        <a:t>–2</a:t>
                      </a:r>
                      <a:endParaRPr lang="en-US" sz="2000" dirty="0"/>
                    </a:p>
                  </a:txBody>
                  <a:tcPr anchor="ctr"/>
                </a:tc>
                <a:tc>
                  <a:txBody>
                    <a:bodyPr/>
                    <a:lstStyle/>
                    <a:p>
                      <a:pPr algn="ctr"/>
                      <a:r>
                        <a:rPr lang="en-US" sz="2000" kern="1200" dirty="0">
                          <a:solidFill>
                            <a:prstClr val="black"/>
                          </a:solidFill>
                          <a:ea typeface="Times New Roman" panose="02020603050405020304" pitchFamily="18" charset="0"/>
                        </a:rPr>
                        <a:t>–1</a:t>
                      </a:r>
                      <a:endParaRPr lang="en-US" sz="2000" dirty="0"/>
                    </a:p>
                  </a:txBody>
                  <a:tcPr anchor="ctr"/>
                </a:tc>
                <a:tc>
                  <a:txBody>
                    <a:bodyPr/>
                    <a:lstStyle/>
                    <a:p>
                      <a:pPr algn="ctr"/>
                      <a:r>
                        <a:rPr lang="en-US" sz="2000" dirty="0"/>
                        <a:t>0</a:t>
                      </a:r>
                    </a:p>
                  </a:txBody>
                  <a:tcPr anchor="ctr"/>
                </a:tc>
                <a:tc>
                  <a:txBody>
                    <a:bodyPr/>
                    <a:lstStyle/>
                    <a:p>
                      <a:pPr algn="ctr"/>
                      <a:r>
                        <a:rPr lang="en-US" sz="2000" dirty="0"/>
                        <a:t>1</a:t>
                      </a:r>
                    </a:p>
                  </a:txBody>
                  <a:tcPr anchor="ctr"/>
                </a:tc>
                <a:tc>
                  <a:txBody>
                    <a:bodyPr/>
                    <a:lstStyle/>
                    <a:p>
                      <a:pPr algn="ctr"/>
                      <a:r>
                        <a:rPr lang="en-US" sz="2000" dirty="0"/>
                        <a:t>2</a:t>
                      </a:r>
                    </a:p>
                  </a:txBody>
                  <a:tcPr anchor="ctr"/>
                </a:tc>
                <a:extLst>
                  <a:ext uri="{0D108BD9-81ED-4DB2-BD59-A6C34878D82A}">
                    <a16:rowId xmlns:a16="http://schemas.microsoft.com/office/drawing/2014/main" xmlns="" val="259193128"/>
                  </a:ext>
                </a:extLst>
              </a:tr>
              <a:tr h="53805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y = g(x) = </a:t>
                      </a:r>
                      <a:r>
                        <a:rPr lang="en-US" sz="2000" b="0" i="0" u="none" strike="noStrike" kern="1200" cap="none" dirty="0">
                          <a:solidFill>
                            <a:prstClr val="black"/>
                          </a:solidFill>
                          <a:latin typeface="Arial"/>
                          <a:ea typeface="Times New Roman" panose="02020603050405020304" pitchFamily="18" charset="0"/>
                          <a:cs typeface="Arial"/>
                          <a:sym typeface="Arial"/>
                        </a:rPr>
                        <a:t>–2x + 3</a:t>
                      </a:r>
                    </a:p>
                  </a:txBody>
                  <a:tcPr anchor="ctr"/>
                </a:tc>
                <a:tc>
                  <a:txBody>
                    <a:bodyPr/>
                    <a:lstStyle/>
                    <a:p>
                      <a:pPr algn="ctr"/>
                      <a:r>
                        <a:rPr lang="en-US" sz="2000" dirty="0"/>
                        <a:t>7</a:t>
                      </a:r>
                    </a:p>
                  </a:txBody>
                  <a:tcPr anchor="ctr"/>
                </a:tc>
                <a:tc>
                  <a:txBody>
                    <a:bodyPr/>
                    <a:lstStyle/>
                    <a:p>
                      <a:pPr algn="ctr"/>
                      <a:r>
                        <a:rPr lang="en-US" sz="2000" dirty="0"/>
                        <a:t>5</a:t>
                      </a:r>
                    </a:p>
                  </a:txBody>
                  <a:tcPr anchor="ctr"/>
                </a:tc>
                <a:tc>
                  <a:txBody>
                    <a:bodyPr/>
                    <a:lstStyle/>
                    <a:p>
                      <a:pPr algn="ctr"/>
                      <a:r>
                        <a:rPr lang="en-US" sz="2000" dirty="0"/>
                        <a:t>3</a:t>
                      </a:r>
                    </a:p>
                  </a:txBody>
                  <a:tcPr anchor="ctr"/>
                </a:tc>
                <a:tc>
                  <a:txBody>
                    <a:bodyPr/>
                    <a:lstStyle/>
                    <a:p>
                      <a:pPr algn="ctr"/>
                      <a:r>
                        <a:rPr lang="en-US" sz="2000" dirty="0"/>
                        <a:t>1</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–1</a:t>
                      </a:r>
                      <a:endParaRPr lang="en-US" sz="2000" dirty="0"/>
                    </a:p>
                  </a:txBody>
                  <a:tcPr anchor="ctr"/>
                </a:tc>
                <a:extLst>
                  <a:ext uri="{0D108BD9-81ED-4DB2-BD59-A6C34878D82A}">
                    <a16:rowId xmlns:a16="http://schemas.microsoft.com/office/drawing/2014/main" xmlns="" val="510213685"/>
                  </a:ext>
                </a:extLst>
              </a:tr>
            </a:tbl>
          </a:graphicData>
        </a:graphic>
      </p:graphicFrame>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xmlns="" id="{CCE452C4-4919-5E9A-8AD4-BCD40F54372A}"/>
              </a:ext>
            </a:extLst>
          </p:cNvPr>
          <p:cNvSpPr/>
          <p:nvPr/>
        </p:nvSpPr>
        <p:spPr>
          <a:xfrm>
            <a:off x="461357" y="379640"/>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prstClr val="white"/>
                </a:solidFill>
                <a:ea typeface="+mn-ea"/>
                <a:cs typeface="Arial" panose="020B0604020202020204" pitchFamily="34" charset="0"/>
              </a:rPr>
              <a:t>Thực</a:t>
            </a:r>
            <a:r>
              <a:rPr lang="en-US" sz="2200" b="1" kern="1200" dirty="0">
                <a:solidFill>
                  <a:prstClr val="white"/>
                </a:solidFill>
                <a:ea typeface="+mn-ea"/>
                <a:cs typeface="Arial" panose="020B0604020202020204" pitchFamily="34" charset="0"/>
              </a:rPr>
              <a:t> </a:t>
            </a:r>
            <a:r>
              <a:rPr lang="en-US" sz="2200" b="1" kern="1200" dirty="0" err="1">
                <a:solidFill>
                  <a:prstClr val="white"/>
                </a:solidFill>
                <a:ea typeface="+mn-ea"/>
                <a:cs typeface="Arial" panose="020B0604020202020204" pitchFamily="34" charset="0"/>
              </a:rPr>
              <a:t>hành</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2</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xmlns="" id="{AC84189B-F1AF-0B0D-DC45-B5CA7708411A}"/>
              </a:ext>
            </a:extLst>
          </p:cNvPr>
          <p:cNvSpPr/>
          <p:nvPr/>
        </p:nvSpPr>
        <p:spPr>
          <a:xfrm>
            <a:off x="2802095" y="34611"/>
            <a:ext cx="5536194" cy="1420325"/>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Lập</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bảng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giá</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trị</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bậc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nhất</a:t>
            </a:r>
            <a:r>
              <a:rPr lang="en-US" sz="2000" kern="1200" dirty="0">
                <a:latin typeface="+mj-lt"/>
                <a:ea typeface="Times New Roman" panose="02020603050405020304" pitchFamily="18" charset="0"/>
                <a:cs typeface="+mn-cs"/>
              </a:rPr>
              <a:t> </a:t>
            </a:r>
          </a:p>
          <a:p>
            <a:pPr marL="30480" marR="30480" algn="just">
              <a:lnSpc>
                <a:spcPct val="150000"/>
              </a:lnSpc>
              <a:buClrTx/>
              <a:buFontTx/>
              <a:buNone/>
              <a:defRPr/>
            </a:pPr>
            <a:r>
              <a:rPr lang="en-US" sz="2000" kern="1200" dirty="0">
                <a:solidFill>
                  <a:prstClr val="black"/>
                </a:solidFill>
                <a:latin typeface="+mj-lt"/>
                <a:ea typeface="Times New Roman" panose="02020603050405020304" pitchFamily="18" charset="0"/>
                <a:cs typeface="+mn-cs"/>
              </a:rPr>
              <a:t>y = f(x) = 4x – 1 </a:t>
            </a:r>
            <a:r>
              <a:rPr lang="en-US" sz="2000" kern="1200" dirty="0" err="1">
                <a:solidFill>
                  <a:prstClr val="black"/>
                </a:solidFill>
                <a:latin typeface="+mj-lt"/>
                <a:ea typeface="Times New Roman" panose="02020603050405020304" pitchFamily="18" charset="0"/>
                <a:cs typeface="+mn-cs"/>
              </a:rPr>
              <a:t>và</a:t>
            </a:r>
            <a:r>
              <a:rPr lang="en-US" sz="2000" kern="1200" dirty="0">
                <a:solidFill>
                  <a:prstClr val="black"/>
                </a:solidFill>
                <a:latin typeface="+mj-lt"/>
                <a:ea typeface="Times New Roman" panose="02020603050405020304" pitchFamily="18" charset="0"/>
                <a:cs typeface="+mn-cs"/>
              </a:rPr>
              <a:t> y = h(x) = –0,5x + 8</a:t>
            </a:r>
          </a:p>
          <a:p>
            <a:pPr marL="30480" marR="30480" algn="just">
              <a:lnSpc>
                <a:spcPct val="150000"/>
              </a:lnSpc>
              <a:buClrTx/>
              <a:buFontTx/>
              <a:buNone/>
              <a:defRPr/>
            </a:pPr>
            <a:r>
              <a:rPr lang="en-US" sz="2000" kern="1200" dirty="0" err="1">
                <a:solidFill>
                  <a:prstClr val="black"/>
                </a:solidFill>
                <a:latin typeface="+mj-lt"/>
                <a:ea typeface="Times New Roman" panose="02020603050405020304" pitchFamily="18" charset="0"/>
                <a:cs typeface="+mn-cs"/>
              </a:rPr>
              <a:t>Với</a:t>
            </a:r>
            <a:r>
              <a:rPr lang="en-US" sz="2000" kern="1200" dirty="0">
                <a:solidFill>
                  <a:prstClr val="black"/>
                </a:solidFill>
                <a:latin typeface="+mj-lt"/>
                <a:ea typeface="Times New Roman" panose="02020603050405020304" pitchFamily="18" charset="0"/>
                <a:cs typeface="+mn-cs"/>
              </a:rPr>
              <a:t> x </a:t>
            </a:r>
            <a:r>
              <a:rPr lang="en-US" sz="2000" kern="1200" dirty="0" err="1">
                <a:solidFill>
                  <a:prstClr val="black"/>
                </a:solidFill>
                <a:latin typeface="+mj-lt"/>
                <a:ea typeface="Times New Roman" panose="02020603050405020304" pitchFamily="18" charset="0"/>
                <a:cs typeface="+mn-cs"/>
              </a:rPr>
              <a:t>lần</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lượt</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bằng</a:t>
            </a:r>
            <a:r>
              <a:rPr lang="en-US" sz="2000" kern="1200" dirty="0">
                <a:solidFill>
                  <a:prstClr val="black"/>
                </a:solidFill>
                <a:latin typeface="+mj-lt"/>
                <a:ea typeface="Times New Roman" panose="02020603050405020304" pitchFamily="18" charset="0"/>
                <a:cs typeface="+mn-cs"/>
              </a:rPr>
              <a:t> </a:t>
            </a:r>
            <a:r>
              <a:rPr lang="en-US" sz="2000" kern="1200" dirty="0">
                <a:solidFill>
                  <a:prstClr val="black"/>
                </a:solidFill>
                <a:ea typeface="Times New Roman" panose="02020603050405020304" pitchFamily="18" charset="0"/>
              </a:rPr>
              <a:t>–3; –2; –1; 0; 1; 2; 3</a:t>
            </a:r>
            <a:endParaRPr lang="en-US" sz="2000" kern="1200" dirty="0">
              <a:solidFill>
                <a:prstClr val="black"/>
              </a:solidFill>
              <a:latin typeface="+mj-lt"/>
              <a:ea typeface="Times New Roman" panose="02020603050405020304" pitchFamily="18" charset="0"/>
              <a:cs typeface="+mn-cs"/>
            </a:endParaRPr>
          </a:p>
        </p:txBody>
      </p:sp>
      <p:sp>
        <p:nvSpPr>
          <p:cNvPr id="9" name="TextBox 8">
            <a:extLst>
              <a:ext uri="{FF2B5EF4-FFF2-40B4-BE49-F238E27FC236}">
                <a16:creationId xmlns:a16="http://schemas.microsoft.com/office/drawing/2014/main" xmlns="" id="{E31591BC-7984-3432-E69D-57EC44FA865D}"/>
              </a:ext>
            </a:extLst>
          </p:cNvPr>
          <p:cNvSpPr txBox="1"/>
          <p:nvPr/>
        </p:nvSpPr>
        <p:spPr>
          <a:xfrm>
            <a:off x="372053" y="1821026"/>
            <a:ext cx="4793926" cy="496996"/>
          </a:xfrm>
          <a:prstGeom prst="rect">
            <a:avLst/>
          </a:prstGeom>
          <a:noFill/>
        </p:spPr>
        <p:txBody>
          <a:bodyPr wrap="square">
            <a:spAutoFit/>
          </a:bodyPr>
          <a:lstStyle/>
          <a:p>
            <a:pPr>
              <a:lnSpc>
                <a:spcPct val="150000"/>
              </a:lnSpc>
            </a:pPr>
            <a:r>
              <a:rPr lang="en-US" sz="2000" dirty="0" err="1">
                <a:latin typeface="+mj-lt"/>
              </a:rPr>
              <a:t>Bảng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hàm</a:t>
            </a:r>
            <a:r>
              <a:rPr lang="en-US" sz="2000" dirty="0">
                <a:latin typeface="+mj-lt"/>
              </a:rPr>
              <a:t> </a:t>
            </a:r>
            <a:r>
              <a:rPr lang="en-US" sz="2000" dirty="0" err="1">
                <a:latin typeface="+mj-lt"/>
              </a:rPr>
              <a:t>số</a:t>
            </a:r>
            <a:r>
              <a:rPr lang="en-US" sz="2000" dirty="0">
                <a:latin typeface="+mj-lt"/>
              </a:rPr>
              <a:t> y = f(x) = 5x + 3</a:t>
            </a:r>
          </a:p>
        </p:txBody>
      </p:sp>
      <p:grpSp>
        <p:nvGrpSpPr>
          <p:cNvPr id="11" name="Group 10">
            <a:extLst>
              <a:ext uri="{FF2B5EF4-FFF2-40B4-BE49-F238E27FC236}">
                <a16:creationId xmlns:a16="http://schemas.microsoft.com/office/drawing/2014/main" xmlns="" id="{44FFDF52-47BA-81C8-74BE-A608A41E0637}"/>
              </a:ext>
            </a:extLst>
          </p:cNvPr>
          <p:cNvGrpSpPr/>
          <p:nvPr/>
        </p:nvGrpSpPr>
        <p:grpSpPr>
          <a:xfrm flipH="1">
            <a:off x="7158158" y="1497303"/>
            <a:ext cx="1213107" cy="537264"/>
            <a:chOff x="8441668" y="4587774"/>
            <a:chExt cx="1263473" cy="823613"/>
          </a:xfrm>
        </p:grpSpPr>
        <p:pic>
          <p:nvPicPr>
            <p:cNvPr id="12" name="Picture 11">
              <a:extLst>
                <a:ext uri="{FF2B5EF4-FFF2-40B4-BE49-F238E27FC236}">
                  <a16:creationId xmlns:a16="http://schemas.microsoft.com/office/drawing/2014/main" xmlns="" id="{16E51886-1727-DDF1-6ECF-E785F85FA723}"/>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3" name="TextBox 12">
              <a:extLst>
                <a:ext uri="{FF2B5EF4-FFF2-40B4-BE49-F238E27FC236}">
                  <a16:creationId xmlns:a16="http://schemas.microsoft.com/office/drawing/2014/main" xmlns="" id="{092478D7-5308-0EE3-B08A-F9D62DD53BB7}"/>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14" name="Table 13">
            <a:extLst>
              <a:ext uri="{FF2B5EF4-FFF2-40B4-BE49-F238E27FC236}">
                <a16:creationId xmlns:a16="http://schemas.microsoft.com/office/drawing/2014/main" xmlns="" id="{99245DBA-6F5F-A896-6299-6132C16E4526}"/>
              </a:ext>
            </a:extLst>
          </p:cNvPr>
          <p:cNvGraphicFramePr>
            <a:graphicFrameLocks noGrp="1"/>
          </p:cNvGraphicFramePr>
          <p:nvPr>
            <p:extLst>
              <p:ext uri="{D42A27DB-BD31-4B8C-83A1-F6EECF244321}">
                <p14:modId xmlns:p14="http://schemas.microsoft.com/office/powerpoint/2010/main" val="2412764004"/>
              </p:ext>
            </p:extLst>
          </p:nvPr>
        </p:nvGraphicFramePr>
        <p:xfrm>
          <a:off x="1148525" y="2451787"/>
          <a:ext cx="6780791" cy="934291"/>
        </p:xfrm>
        <a:graphic>
          <a:graphicData uri="http://schemas.openxmlformats.org/drawingml/2006/table">
            <a:tbl>
              <a:tblPr firstRow="1" bandRow="1">
                <a:tableStyleId>{82633375-63A9-4D06-9FA9-558C3EAF5E8D}</a:tableStyleId>
              </a:tblPr>
              <a:tblGrid>
                <a:gridCol w="1953366">
                  <a:extLst>
                    <a:ext uri="{9D8B030D-6E8A-4147-A177-3AD203B41FA5}">
                      <a16:colId xmlns:a16="http://schemas.microsoft.com/office/drawing/2014/main" xmlns="" val="837038888"/>
                    </a:ext>
                  </a:extLst>
                </a:gridCol>
                <a:gridCol w="697630">
                  <a:extLst>
                    <a:ext uri="{9D8B030D-6E8A-4147-A177-3AD203B41FA5}">
                      <a16:colId xmlns:a16="http://schemas.microsoft.com/office/drawing/2014/main" xmlns="" val="4253752388"/>
                    </a:ext>
                  </a:extLst>
                </a:gridCol>
                <a:gridCol w="697630">
                  <a:extLst>
                    <a:ext uri="{9D8B030D-6E8A-4147-A177-3AD203B41FA5}">
                      <a16:colId xmlns:a16="http://schemas.microsoft.com/office/drawing/2014/main" xmlns="" val="3556140709"/>
                    </a:ext>
                  </a:extLst>
                </a:gridCol>
                <a:gridCol w="737496">
                  <a:extLst>
                    <a:ext uri="{9D8B030D-6E8A-4147-A177-3AD203B41FA5}">
                      <a16:colId xmlns:a16="http://schemas.microsoft.com/office/drawing/2014/main" xmlns="" val="563312997"/>
                    </a:ext>
                  </a:extLst>
                </a:gridCol>
                <a:gridCol w="707596">
                  <a:extLst>
                    <a:ext uri="{9D8B030D-6E8A-4147-A177-3AD203B41FA5}">
                      <a16:colId xmlns:a16="http://schemas.microsoft.com/office/drawing/2014/main" xmlns="" val="1486416414"/>
                    </a:ext>
                  </a:extLst>
                </a:gridCol>
                <a:gridCol w="657767">
                  <a:extLst>
                    <a:ext uri="{9D8B030D-6E8A-4147-A177-3AD203B41FA5}">
                      <a16:colId xmlns:a16="http://schemas.microsoft.com/office/drawing/2014/main" xmlns="" val="3328822538"/>
                    </a:ext>
                  </a:extLst>
                </a:gridCol>
                <a:gridCol w="664653">
                  <a:extLst>
                    <a:ext uri="{9D8B030D-6E8A-4147-A177-3AD203B41FA5}">
                      <a16:colId xmlns:a16="http://schemas.microsoft.com/office/drawing/2014/main" xmlns="" val="2907567803"/>
                    </a:ext>
                  </a:extLst>
                </a:gridCol>
                <a:gridCol w="664653">
                  <a:extLst>
                    <a:ext uri="{9D8B030D-6E8A-4147-A177-3AD203B41FA5}">
                      <a16:colId xmlns:a16="http://schemas.microsoft.com/office/drawing/2014/main" xmlns="" val="133238724"/>
                    </a:ext>
                  </a:extLst>
                </a:gridCol>
              </a:tblGrid>
              <a:tr h="345947">
                <a:tc>
                  <a:txBody>
                    <a:bodyPr/>
                    <a:lstStyle/>
                    <a:p>
                      <a:pPr algn="ctr"/>
                      <a:r>
                        <a:rPr lang="en-US" sz="2000" dirty="0"/>
                        <a:t>x</a:t>
                      </a:r>
                    </a:p>
                  </a:txBody>
                  <a:tcPr anchor="ctr"/>
                </a:tc>
                <a:tc>
                  <a:txBody>
                    <a:bodyPr/>
                    <a:lstStyle/>
                    <a:p>
                      <a:pPr algn="ctr"/>
                      <a:r>
                        <a:rPr lang="en-US" sz="2000" kern="1200" dirty="0">
                          <a:solidFill>
                            <a:prstClr val="black"/>
                          </a:solidFill>
                          <a:ea typeface="Times New Roman" panose="02020603050405020304" pitchFamily="18" charset="0"/>
                        </a:rPr>
                        <a:t>–3</a:t>
                      </a:r>
                      <a:endParaRPr lang="en-US" sz="2000" dirty="0"/>
                    </a:p>
                  </a:txBody>
                  <a:tcPr anchor="ctr"/>
                </a:tc>
                <a:tc>
                  <a:txBody>
                    <a:bodyPr/>
                    <a:lstStyle/>
                    <a:p>
                      <a:pPr algn="ctr"/>
                      <a:r>
                        <a:rPr lang="en-US" sz="2000" kern="1200" dirty="0">
                          <a:solidFill>
                            <a:prstClr val="black"/>
                          </a:solidFill>
                          <a:ea typeface="Times New Roman" panose="02020603050405020304" pitchFamily="18" charset="0"/>
                        </a:rPr>
                        <a:t>–2</a:t>
                      </a:r>
                      <a:endParaRPr lang="en-US" sz="2000" dirty="0"/>
                    </a:p>
                  </a:txBody>
                  <a:tcPr anchor="ctr"/>
                </a:tc>
                <a:tc>
                  <a:txBody>
                    <a:bodyPr/>
                    <a:lstStyle/>
                    <a:p>
                      <a:pPr algn="ctr"/>
                      <a:r>
                        <a:rPr lang="en-US" sz="2000" kern="1200" dirty="0">
                          <a:solidFill>
                            <a:prstClr val="black"/>
                          </a:solidFill>
                          <a:ea typeface="Times New Roman" panose="02020603050405020304" pitchFamily="18" charset="0"/>
                        </a:rPr>
                        <a:t>–1</a:t>
                      </a:r>
                      <a:endParaRPr lang="en-US" sz="2000" dirty="0"/>
                    </a:p>
                  </a:txBody>
                  <a:tcPr anchor="ctr"/>
                </a:tc>
                <a:tc>
                  <a:txBody>
                    <a:bodyPr/>
                    <a:lstStyle/>
                    <a:p>
                      <a:pPr algn="ctr"/>
                      <a:r>
                        <a:rPr lang="en-US" sz="2000" dirty="0"/>
                        <a:t>0</a:t>
                      </a:r>
                    </a:p>
                  </a:txBody>
                  <a:tcPr anchor="ctr"/>
                </a:tc>
                <a:tc>
                  <a:txBody>
                    <a:bodyPr/>
                    <a:lstStyle/>
                    <a:p>
                      <a:pPr algn="ctr"/>
                      <a:r>
                        <a:rPr lang="en-US" sz="2000" dirty="0"/>
                        <a:t>1</a:t>
                      </a:r>
                    </a:p>
                  </a:txBody>
                  <a:tcPr anchor="ctr"/>
                </a:tc>
                <a:tc>
                  <a:txBody>
                    <a:bodyPr/>
                    <a:lstStyle/>
                    <a:p>
                      <a:pPr algn="ctr"/>
                      <a:r>
                        <a:rPr lang="en-US" sz="2000" dirty="0"/>
                        <a:t>2</a:t>
                      </a:r>
                    </a:p>
                  </a:txBody>
                  <a:tcPr anchor="ctr"/>
                </a:tc>
                <a:tc>
                  <a:txBody>
                    <a:bodyPr/>
                    <a:lstStyle/>
                    <a:p>
                      <a:pPr algn="ctr"/>
                      <a:r>
                        <a:rPr lang="en-US" sz="2000" dirty="0"/>
                        <a:t>3</a:t>
                      </a:r>
                    </a:p>
                  </a:txBody>
                  <a:tcPr anchor="ctr"/>
                </a:tc>
                <a:extLst>
                  <a:ext uri="{0D108BD9-81ED-4DB2-BD59-A6C34878D82A}">
                    <a16:rowId xmlns:a16="http://schemas.microsoft.com/office/drawing/2014/main" xmlns="" val="259193128"/>
                  </a:ext>
                </a:extLst>
              </a:tr>
              <a:tr h="538051">
                <a:tc>
                  <a:txBody>
                    <a:bodyPr/>
                    <a:lstStyle/>
                    <a:p>
                      <a:pPr algn="ctr"/>
                      <a:r>
                        <a:rPr lang="en-US" sz="2000" dirty="0"/>
                        <a:t>y = f(x) = </a:t>
                      </a:r>
                      <a:r>
                        <a:rPr lang="en-US" sz="2000" b="0" i="0" u="none" strike="noStrike" kern="1200" cap="none" dirty="0">
                          <a:solidFill>
                            <a:prstClr val="black"/>
                          </a:solidFill>
                          <a:latin typeface="Arial"/>
                          <a:ea typeface="Times New Roman" panose="02020603050405020304" pitchFamily="18" charset="0"/>
                          <a:cs typeface="Arial"/>
                          <a:sym typeface="Arial"/>
                        </a:rPr>
                        <a:t>4x – 1 </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–13</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–9</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–5</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–1</a:t>
                      </a:r>
                      <a:endParaRPr lang="en-US" sz="2000" dirty="0"/>
                    </a:p>
                  </a:txBody>
                  <a:tcPr anchor="ctr"/>
                </a:tc>
                <a:tc>
                  <a:txBody>
                    <a:bodyPr/>
                    <a:lstStyle/>
                    <a:p>
                      <a:pPr algn="ctr"/>
                      <a:r>
                        <a:rPr lang="en-US" sz="2000" dirty="0"/>
                        <a:t>3</a:t>
                      </a:r>
                    </a:p>
                  </a:txBody>
                  <a:tcPr anchor="ctr"/>
                </a:tc>
                <a:tc>
                  <a:txBody>
                    <a:bodyPr/>
                    <a:lstStyle/>
                    <a:p>
                      <a:pPr algn="ctr"/>
                      <a:r>
                        <a:rPr lang="en-US" sz="2000" dirty="0"/>
                        <a:t>7</a:t>
                      </a:r>
                    </a:p>
                  </a:txBody>
                  <a:tcPr anchor="ctr"/>
                </a:tc>
                <a:tc>
                  <a:txBody>
                    <a:bodyPr/>
                    <a:lstStyle/>
                    <a:p>
                      <a:pPr algn="ctr"/>
                      <a:r>
                        <a:rPr lang="en-US" sz="2000" dirty="0"/>
                        <a:t>11</a:t>
                      </a:r>
                    </a:p>
                  </a:txBody>
                  <a:tcPr anchor="ctr"/>
                </a:tc>
                <a:extLst>
                  <a:ext uri="{0D108BD9-81ED-4DB2-BD59-A6C34878D82A}">
                    <a16:rowId xmlns:a16="http://schemas.microsoft.com/office/drawing/2014/main" xmlns="" val="510213685"/>
                  </a:ext>
                </a:extLst>
              </a:tr>
            </a:tbl>
          </a:graphicData>
        </a:graphic>
      </p:graphicFrame>
      <p:sp>
        <p:nvSpPr>
          <p:cNvPr id="15" name="TextBox 14">
            <a:extLst>
              <a:ext uri="{FF2B5EF4-FFF2-40B4-BE49-F238E27FC236}">
                <a16:creationId xmlns:a16="http://schemas.microsoft.com/office/drawing/2014/main" xmlns="" id="{DA79A1CD-5AC5-B7A7-314C-9D41E3808F8D}"/>
              </a:ext>
            </a:extLst>
          </p:cNvPr>
          <p:cNvSpPr txBox="1"/>
          <p:nvPr/>
        </p:nvSpPr>
        <p:spPr>
          <a:xfrm>
            <a:off x="372052" y="3388447"/>
            <a:ext cx="5197475" cy="496996"/>
          </a:xfrm>
          <a:prstGeom prst="rect">
            <a:avLst/>
          </a:prstGeom>
          <a:noFill/>
        </p:spPr>
        <p:txBody>
          <a:bodyPr wrap="square">
            <a:spAutoFit/>
          </a:bodyPr>
          <a:lstStyle/>
          <a:p>
            <a:pPr>
              <a:lnSpc>
                <a:spcPct val="150000"/>
              </a:lnSpc>
            </a:pPr>
            <a:r>
              <a:rPr lang="en-US" sz="2000" dirty="0" err="1">
                <a:latin typeface="+mj-lt"/>
              </a:rPr>
              <a:t>Bảng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hàm</a:t>
            </a:r>
            <a:r>
              <a:rPr lang="en-US" sz="2000" dirty="0">
                <a:latin typeface="+mj-lt"/>
              </a:rPr>
              <a:t> </a:t>
            </a:r>
            <a:r>
              <a:rPr lang="en-US" sz="2000" dirty="0" err="1">
                <a:latin typeface="+mj-lt"/>
              </a:rPr>
              <a:t>số</a:t>
            </a:r>
            <a:r>
              <a:rPr lang="en-US" sz="2000" dirty="0">
                <a:latin typeface="+mj-lt"/>
              </a:rPr>
              <a:t> y = </a:t>
            </a:r>
            <a:r>
              <a:rPr lang="en-US" sz="2000" kern="1200" dirty="0">
                <a:solidFill>
                  <a:prstClr val="black"/>
                </a:solidFill>
                <a:ea typeface="Times New Roman" panose="02020603050405020304" pitchFamily="18" charset="0"/>
              </a:rPr>
              <a:t>h(x) = –0,5x + 8</a:t>
            </a:r>
          </a:p>
        </p:txBody>
      </p:sp>
      <p:graphicFrame>
        <p:nvGraphicFramePr>
          <p:cNvPr id="17" name="Table 16">
            <a:extLst>
              <a:ext uri="{FF2B5EF4-FFF2-40B4-BE49-F238E27FC236}">
                <a16:creationId xmlns:a16="http://schemas.microsoft.com/office/drawing/2014/main" xmlns="" id="{04BB0AD8-A4BA-4F86-5EAD-5D319436196A}"/>
              </a:ext>
            </a:extLst>
          </p:cNvPr>
          <p:cNvGraphicFramePr>
            <a:graphicFrameLocks noGrp="1"/>
          </p:cNvGraphicFramePr>
          <p:nvPr>
            <p:extLst>
              <p:ext uri="{D42A27DB-BD31-4B8C-83A1-F6EECF244321}">
                <p14:modId xmlns:p14="http://schemas.microsoft.com/office/powerpoint/2010/main" val="4058943161"/>
              </p:ext>
            </p:extLst>
          </p:nvPr>
        </p:nvGraphicFramePr>
        <p:xfrm>
          <a:off x="994150" y="4009276"/>
          <a:ext cx="7567959" cy="957773"/>
        </p:xfrm>
        <a:graphic>
          <a:graphicData uri="http://schemas.openxmlformats.org/drawingml/2006/table">
            <a:tbl>
              <a:tblPr firstRow="1" bandRow="1">
                <a:tableStyleId>{82633375-63A9-4D06-9FA9-558C3EAF5E8D}</a:tableStyleId>
              </a:tblPr>
              <a:tblGrid>
                <a:gridCol w="2497195">
                  <a:extLst>
                    <a:ext uri="{9D8B030D-6E8A-4147-A177-3AD203B41FA5}">
                      <a16:colId xmlns:a16="http://schemas.microsoft.com/office/drawing/2014/main" xmlns="" val="837038888"/>
                    </a:ext>
                  </a:extLst>
                </a:gridCol>
                <a:gridCol w="736271">
                  <a:extLst>
                    <a:ext uri="{9D8B030D-6E8A-4147-A177-3AD203B41FA5}">
                      <a16:colId xmlns:a16="http://schemas.microsoft.com/office/drawing/2014/main" xmlns="" val="4253752388"/>
                    </a:ext>
                  </a:extLst>
                </a:gridCol>
                <a:gridCol w="760020">
                  <a:extLst>
                    <a:ext uri="{9D8B030D-6E8A-4147-A177-3AD203B41FA5}">
                      <a16:colId xmlns:a16="http://schemas.microsoft.com/office/drawing/2014/main" xmlns="" val="3556140709"/>
                    </a:ext>
                  </a:extLst>
                </a:gridCol>
                <a:gridCol w="768519">
                  <a:extLst>
                    <a:ext uri="{9D8B030D-6E8A-4147-A177-3AD203B41FA5}">
                      <a16:colId xmlns:a16="http://schemas.microsoft.com/office/drawing/2014/main" xmlns="" val="563312997"/>
                    </a:ext>
                  </a:extLst>
                </a:gridCol>
                <a:gridCol w="739648">
                  <a:extLst>
                    <a:ext uri="{9D8B030D-6E8A-4147-A177-3AD203B41FA5}">
                      <a16:colId xmlns:a16="http://schemas.microsoft.com/office/drawing/2014/main" xmlns="" val="1486416414"/>
                    </a:ext>
                  </a:extLst>
                </a:gridCol>
                <a:gridCol w="748145">
                  <a:extLst>
                    <a:ext uri="{9D8B030D-6E8A-4147-A177-3AD203B41FA5}">
                      <a16:colId xmlns:a16="http://schemas.microsoft.com/office/drawing/2014/main" xmlns="" val="3328822538"/>
                    </a:ext>
                  </a:extLst>
                </a:gridCol>
                <a:gridCol w="700644">
                  <a:extLst>
                    <a:ext uri="{9D8B030D-6E8A-4147-A177-3AD203B41FA5}">
                      <a16:colId xmlns:a16="http://schemas.microsoft.com/office/drawing/2014/main" xmlns="" val="2907567803"/>
                    </a:ext>
                  </a:extLst>
                </a:gridCol>
                <a:gridCol w="617517">
                  <a:extLst>
                    <a:ext uri="{9D8B030D-6E8A-4147-A177-3AD203B41FA5}">
                      <a16:colId xmlns:a16="http://schemas.microsoft.com/office/drawing/2014/main" xmlns="" val="133238724"/>
                    </a:ext>
                  </a:extLst>
                </a:gridCol>
              </a:tblGrid>
              <a:tr h="372758">
                <a:tc>
                  <a:txBody>
                    <a:bodyPr/>
                    <a:lstStyle/>
                    <a:p>
                      <a:pPr algn="ctr"/>
                      <a:r>
                        <a:rPr lang="en-US" sz="2000" dirty="0"/>
                        <a:t>x</a:t>
                      </a:r>
                    </a:p>
                  </a:txBody>
                  <a:tcPr anchor="ctr"/>
                </a:tc>
                <a:tc>
                  <a:txBody>
                    <a:bodyPr/>
                    <a:lstStyle/>
                    <a:p>
                      <a:pPr algn="ctr"/>
                      <a:r>
                        <a:rPr lang="en-US" sz="2000" kern="1200" dirty="0">
                          <a:solidFill>
                            <a:prstClr val="black"/>
                          </a:solidFill>
                          <a:ea typeface="Times New Roman" panose="02020603050405020304" pitchFamily="18" charset="0"/>
                        </a:rPr>
                        <a:t>–3</a:t>
                      </a:r>
                      <a:endParaRPr lang="en-US" sz="2000" dirty="0"/>
                    </a:p>
                  </a:txBody>
                  <a:tcPr anchor="ctr"/>
                </a:tc>
                <a:tc>
                  <a:txBody>
                    <a:bodyPr/>
                    <a:lstStyle/>
                    <a:p>
                      <a:pPr algn="ctr"/>
                      <a:r>
                        <a:rPr lang="en-US" sz="2000" kern="1200" dirty="0">
                          <a:solidFill>
                            <a:prstClr val="black"/>
                          </a:solidFill>
                          <a:ea typeface="Times New Roman" panose="02020603050405020304" pitchFamily="18" charset="0"/>
                        </a:rPr>
                        <a:t>–2</a:t>
                      </a:r>
                      <a:endParaRPr lang="en-US" sz="2000" dirty="0"/>
                    </a:p>
                  </a:txBody>
                  <a:tcPr anchor="ctr"/>
                </a:tc>
                <a:tc>
                  <a:txBody>
                    <a:bodyPr/>
                    <a:lstStyle/>
                    <a:p>
                      <a:pPr algn="ctr"/>
                      <a:r>
                        <a:rPr lang="en-US" sz="2000" kern="1200" dirty="0">
                          <a:solidFill>
                            <a:prstClr val="black"/>
                          </a:solidFill>
                          <a:ea typeface="Times New Roman" panose="02020603050405020304" pitchFamily="18" charset="0"/>
                        </a:rPr>
                        <a:t>–1</a:t>
                      </a:r>
                      <a:endParaRPr lang="en-US" sz="2000" dirty="0"/>
                    </a:p>
                  </a:txBody>
                  <a:tcPr anchor="ctr"/>
                </a:tc>
                <a:tc>
                  <a:txBody>
                    <a:bodyPr/>
                    <a:lstStyle/>
                    <a:p>
                      <a:pPr algn="ctr"/>
                      <a:r>
                        <a:rPr lang="en-US" sz="2000" dirty="0"/>
                        <a:t>0</a:t>
                      </a:r>
                    </a:p>
                  </a:txBody>
                  <a:tcPr anchor="ctr"/>
                </a:tc>
                <a:tc>
                  <a:txBody>
                    <a:bodyPr/>
                    <a:lstStyle/>
                    <a:p>
                      <a:pPr algn="ctr"/>
                      <a:r>
                        <a:rPr lang="en-US" sz="2000" dirty="0"/>
                        <a:t>1</a:t>
                      </a:r>
                    </a:p>
                  </a:txBody>
                  <a:tcPr anchor="ctr"/>
                </a:tc>
                <a:tc>
                  <a:txBody>
                    <a:bodyPr/>
                    <a:lstStyle/>
                    <a:p>
                      <a:pPr algn="ctr"/>
                      <a:r>
                        <a:rPr lang="en-US" sz="2000" dirty="0"/>
                        <a:t>2</a:t>
                      </a:r>
                    </a:p>
                  </a:txBody>
                  <a:tcPr anchor="ctr"/>
                </a:tc>
                <a:tc>
                  <a:txBody>
                    <a:bodyPr/>
                    <a:lstStyle/>
                    <a:p>
                      <a:pPr algn="ctr"/>
                      <a:r>
                        <a:rPr lang="en-US" sz="2000" dirty="0"/>
                        <a:t>3</a:t>
                      </a:r>
                    </a:p>
                  </a:txBody>
                  <a:tcPr anchor="ctr"/>
                </a:tc>
                <a:extLst>
                  <a:ext uri="{0D108BD9-81ED-4DB2-BD59-A6C34878D82A}">
                    <a16:rowId xmlns:a16="http://schemas.microsoft.com/office/drawing/2014/main" xmlns="" val="259193128"/>
                  </a:ext>
                </a:extLst>
              </a:tr>
              <a:tr h="56153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y = </a:t>
                      </a:r>
                      <a:r>
                        <a:rPr lang="en-US" sz="2000" b="0" i="0" u="none" strike="noStrike" kern="1200" cap="none" dirty="0">
                          <a:solidFill>
                            <a:prstClr val="black"/>
                          </a:solidFill>
                          <a:latin typeface="Arial"/>
                          <a:ea typeface="Times New Roman" panose="02020603050405020304" pitchFamily="18" charset="0"/>
                          <a:cs typeface="Arial"/>
                          <a:sym typeface="Arial"/>
                        </a:rPr>
                        <a:t>h(x) = –0,5x + 8</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9,5</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9</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8,5</a:t>
                      </a:r>
                      <a:endParaRPr lang="en-US" sz="2000" dirty="0"/>
                    </a:p>
                  </a:txBody>
                  <a:tcPr anchor="ctr"/>
                </a:tc>
                <a:tc>
                  <a:txBody>
                    <a:bodyPr/>
                    <a:lstStyle/>
                    <a:p>
                      <a:pPr algn="ctr"/>
                      <a:r>
                        <a:rPr lang="en-US" sz="2000" dirty="0"/>
                        <a:t>8</a:t>
                      </a:r>
                    </a:p>
                  </a:txBody>
                  <a:tcPr anchor="ctr"/>
                </a:tc>
                <a:tc>
                  <a:txBody>
                    <a:bodyPr/>
                    <a:lstStyle/>
                    <a:p>
                      <a:pPr algn="ctr"/>
                      <a:r>
                        <a:rPr lang="en-US" sz="2000" dirty="0"/>
                        <a:t>7,5</a:t>
                      </a:r>
                    </a:p>
                  </a:txBody>
                  <a:tcPr anchor="ctr"/>
                </a:tc>
                <a:tc>
                  <a:txBody>
                    <a:bodyPr/>
                    <a:lstStyle/>
                    <a:p>
                      <a:pPr algn="ctr"/>
                      <a:r>
                        <a:rPr lang="en-US" sz="2000" dirty="0"/>
                        <a:t>7</a:t>
                      </a:r>
                    </a:p>
                  </a:txBody>
                  <a:tcPr anchor="ctr"/>
                </a:tc>
                <a:tc>
                  <a:txBody>
                    <a:bodyPr/>
                    <a:lstStyle/>
                    <a:p>
                      <a:pPr algn="ctr"/>
                      <a:r>
                        <a:rPr lang="en-US" sz="2000" dirty="0"/>
                        <a:t>6,5</a:t>
                      </a:r>
                    </a:p>
                  </a:txBody>
                  <a:tcPr anchor="ctr"/>
                </a:tc>
                <a:extLst>
                  <a:ext uri="{0D108BD9-81ED-4DB2-BD59-A6C34878D82A}">
                    <a16:rowId xmlns:a16="http://schemas.microsoft.com/office/drawing/2014/main" xmlns="" val="510213685"/>
                  </a:ext>
                </a:extLst>
              </a:tr>
            </a:tbl>
          </a:graphicData>
        </a:graphic>
      </p:graphicFrame>
    </p:spTree>
    <p:extLst>
      <p:ext uri="{BB962C8B-B14F-4D97-AF65-F5344CB8AC3E}">
        <p14:creationId xmlns:p14="http://schemas.microsoft.com/office/powerpoint/2010/main" val="22563248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par>
                                <p:cTn id="25" presetID="2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xmlns="" id="{E674D940-9128-C0AA-D6E0-B025FB135D86}"/>
              </a:ext>
            </a:extLst>
          </p:cNvPr>
          <p:cNvSpPr/>
          <p:nvPr/>
        </p:nvSpPr>
        <p:spPr>
          <a:xfrm>
            <a:off x="3258167" y="156697"/>
            <a:ext cx="2627664" cy="586693"/>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sysClr val="windowText" lastClr="000000"/>
                </a:solidFill>
                <a:ea typeface="+mn-ea"/>
                <a:cs typeface="Arial" panose="020B0604020202020204" pitchFamily="34" charset="0"/>
              </a:rPr>
              <a:t>Vận</a:t>
            </a:r>
            <a:r>
              <a:rPr lang="en-US" sz="2200" b="1" kern="1200" dirty="0">
                <a:solidFill>
                  <a:sysClr val="windowText" lastClr="000000"/>
                </a:solidFill>
                <a:ea typeface="+mn-ea"/>
                <a:cs typeface="Arial" panose="020B0604020202020204" pitchFamily="34" charset="0"/>
              </a:rPr>
              <a:t> </a:t>
            </a:r>
            <a:r>
              <a:rPr lang="en-US" sz="2200" b="1" kern="1200" dirty="0" err="1">
                <a:solidFill>
                  <a:sysClr val="windowText" lastClr="000000"/>
                </a:solidFill>
                <a:ea typeface="+mn-ea"/>
                <a:cs typeface="Arial" panose="020B0604020202020204" pitchFamily="34" charset="0"/>
              </a:rPr>
              <a:t>dụng</a:t>
            </a:r>
            <a:r>
              <a:rPr kumimoji="0" lang="en-US" sz="2200" b="1" i="0" u="none" strike="noStrike" kern="1200" cap="none" spc="0" normalizeH="0" baseline="0" noProof="0" dirty="0">
                <a:ln>
                  <a:noFill/>
                </a:ln>
                <a:solidFill>
                  <a:sysClr val="windowText" lastClr="000000"/>
                </a:solidFill>
                <a:effectLst/>
                <a:uLnTx/>
                <a:uFillTx/>
                <a:latin typeface="Arial"/>
                <a:ea typeface="+mn-ea"/>
                <a:cs typeface="Arial" panose="020B0604020202020204" pitchFamily="34" charset="0"/>
                <a:sym typeface="Arial"/>
              </a:rPr>
              <a:t> </a:t>
            </a:r>
            <a:r>
              <a:rPr lang="en-US" sz="2200" b="1" kern="1200" dirty="0">
                <a:solidFill>
                  <a:sysClr val="windowText" lastClr="000000"/>
                </a:solidFill>
                <a:cs typeface="Arial" panose="020B0604020202020204" pitchFamily="34" charset="0"/>
              </a:rPr>
              <a:t>2</a:t>
            </a:r>
            <a:endParaRPr kumimoji="0" lang="en-US" sz="2200" b="1" i="0" u="none" strike="noStrike" kern="1200" cap="none" spc="0" normalizeH="0" baseline="0" noProof="0" dirty="0">
              <a:ln>
                <a:noFill/>
              </a:ln>
              <a:solidFill>
                <a:sysClr val="windowText" lastClr="000000"/>
              </a:solidFill>
              <a:effectLst/>
              <a:uLnTx/>
              <a:uFillTx/>
              <a:latin typeface="Arial"/>
              <a:ea typeface="+mn-ea"/>
              <a:cs typeface="Arial" panose="020B0604020202020204" pitchFamily="34" charset="0"/>
              <a:sym typeface="Arial"/>
            </a:endParaRPr>
          </a:p>
        </p:txBody>
      </p:sp>
      <p:sp>
        <p:nvSpPr>
          <p:cNvPr id="11" name="Rectangle 10">
            <a:extLst>
              <a:ext uri="{FF2B5EF4-FFF2-40B4-BE49-F238E27FC236}">
                <a16:creationId xmlns:a16="http://schemas.microsoft.com/office/drawing/2014/main" xmlns="" id="{1D4370E3-ADA2-C043-3583-68E8961C2003}"/>
              </a:ext>
            </a:extLst>
          </p:cNvPr>
          <p:cNvSpPr/>
          <p:nvPr/>
        </p:nvSpPr>
        <p:spPr>
          <a:xfrm>
            <a:off x="662049" y="813147"/>
            <a:ext cx="7819902" cy="872034"/>
          </a:xfrm>
          <a:prstGeom prst="rect">
            <a:avLst/>
          </a:prstGeom>
        </p:spPr>
        <p:txBody>
          <a:bodyPr wrap="square">
            <a:spAutoFit/>
          </a:bodyPr>
          <a:lstStyle/>
          <a:p>
            <a:pPr marL="30480" marR="30480" algn="just">
              <a:lnSpc>
                <a:spcPct val="150000"/>
              </a:lnSpc>
              <a:buClrTx/>
              <a:buFontTx/>
              <a:buNone/>
              <a:defRPr/>
            </a:pPr>
            <a:r>
              <a:rPr lang="vi-VN" sz="1800" dirty="0">
                <a:latin typeface="+mn-lt"/>
              </a:rPr>
              <a:t>Một xe khách khởi hành từ bến xe phía Bắc bưu điện thành phố Nha Trang để đi ra thành phố Đà </a:t>
            </a:r>
            <a:r>
              <a:rPr lang="vi-VN" sz="1800" dirty="0" err="1">
                <a:latin typeface="+mn-lt"/>
              </a:rPr>
              <a:t>Nẵng</a:t>
            </a:r>
            <a:r>
              <a:rPr lang="vi-VN" sz="1800" dirty="0">
                <a:latin typeface="+mn-lt"/>
              </a:rPr>
              <a:t> với tốc độ 40 </a:t>
            </a:r>
            <a:r>
              <a:rPr lang="vi-VN" sz="1800" dirty="0" err="1">
                <a:latin typeface="+mn-lt"/>
              </a:rPr>
              <a:t>km</a:t>
            </a:r>
            <a:r>
              <a:rPr lang="vi-VN" sz="1800" dirty="0">
                <a:latin typeface="+mn-lt"/>
              </a:rPr>
              <a:t>/h (Hình 2)</a:t>
            </a:r>
            <a:endParaRPr lang="en-US" sz="1800" kern="1200" dirty="0">
              <a:latin typeface="+mn-lt"/>
              <a:ea typeface="Times New Roman" panose="02020603050405020304" pitchFamily="18" charset="0"/>
              <a:cs typeface="+mn-cs"/>
            </a:endParaRPr>
          </a:p>
        </p:txBody>
      </p:sp>
      <p:pic>
        <p:nvPicPr>
          <p:cNvPr id="7" name="Picture 6">
            <a:extLst>
              <a:ext uri="{FF2B5EF4-FFF2-40B4-BE49-F238E27FC236}">
                <a16:creationId xmlns:a16="http://schemas.microsoft.com/office/drawing/2014/main" xmlns="" id="{7BD213E2-1714-0872-9089-88B16048FE95}"/>
              </a:ext>
            </a:extLst>
          </p:cNvPr>
          <p:cNvPicPr>
            <a:picLocks noChangeAspect="1"/>
          </p:cNvPicPr>
          <p:nvPr/>
        </p:nvPicPr>
        <p:blipFill>
          <a:blip r:embed="rId2"/>
          <a:stretch>
            <a:fillRect/>
          </a:stretch>
        </p:blipFill>
        <p:spPr>
          <a:xfrm>
            <a:off x="5170741" y="2129812"/>
            <a:ext cx="3807335" cy="649014"/>
          </a:xfrm>
          <a:prstGeom prst="rect">
            <a:avLst/>
          </a:prstGeom>
        </p:spPr>
      </p:pic>
      <p:sp>
        <p:nvSpPr>
          <p:cNvPr id="13" name="TextBox 12">
            <a:extLst>
              <a:ext uri="{FF2B5EF4-FFF2-40B4-BE49-F238E27FC236}">
                <a16:creationId xmlns:a16="http://schemas.microsoft.com/office/drawing/2014/main" xmlns="" id="{0C874CB5-55EA-A82B-D6A8-58191E683787}"/>
              </a:ext>
            </a:extLst>
          </p:cNvPr>
          <p:cNvSpPr txBox="1"/>
          <p:nvPr/>
        </p:nvSpPr>
        <p:spPr>
          <a:xfrm>
            <a:off x="192014" y="1824695"/>
            <a:ext cx="5098229" cy="1287532"/>
          </a:xfrm>
          <a:prstGeom prst="rect">
            <a:avLst/>
          </a:prstGeom>
          <a:noFill/>
        </p:spPr>
        <p:txBody>
          <a:bodyPr wrap="square">
            <a:spAutoFit/>
          </a:bodyPr>
          <a:lstStyle/>
          <a:p>
            <a:pPr>
              <a:lnSpc>
                <a:spcPct val="150000"/>
              </a:lnSpc>
              <a:spcAft>
                <a:spcPts val="800"/>
              </a:spcAft>
            </a:pPr>
            <a:r>
              <a:rPr lang="en-US" sz="1800" dirty="0">
                <a:effectLst/>
                <a:latin typeface="+mj-lt"/>
                <a:ea typeface="Arial" panose="020B0604020202020204" pitchFamily="34" charset="0"/>
                <a:cs typeface="Times New Roman" panose="02020603050405020304" pitchFamily="18" charset="0"/>
              </a:rPr>
              <a:t>a) </a:t>
            </a:r>
            <a:r>
              <a:rPr lang="en-US" sz="1800" dirty="0" err="1">
                <a:effectLst/>
                <a:latin typeface="+mj-lt"/>
                <a:ea typeface="Arial" panose="020B0604020202020204" pitchFamily="34" charset="0"/>
                <a:cs typeface="Times New Roman" panose="02020603050405020304" pitchFamily="18" charset="0"/>
              </a:rPr>
              <a:t>Biết</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rằng</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bến</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xe</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cách</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bưu</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điện</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thành</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phố</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Nha</a:t>
            </a:r>
            <a:r>
              <a:rPr lang="en-US" sz="1800" dirty="0">
                <a:effectLst/>
                <a:latin typeface="+mj-lt"/>
                <a:ea typeface="Arial" panose="020B0604020202020204" pitchFamily="34" charset="0"/>
                <a:cs typeface="Times New Roman" panose="02020603050405020304" pitchFamily="18" charset="0"/>
              </a:rPr>
              <a:t> Trang 6 km. Sau x </a:t>
            </a:r>
            <a:r>
              <a:rPr lang="en-US" sz="1800" dirty="0" err="1">
                <a:effectLst/>
                <a:latin typeface="+mj-lt"/>
                <a:ea typeface="Arial" panose="020B0604020202020204" pitchFamily="34" charset="0"/>
                <a:cs typeface="Times New Roman" panose="02020603050405020304" pitchFamily="18" charset="0"/>
              </a:rPr>
              <a:t>giờ</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xe</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khách</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cách</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bưu</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điện</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thành</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phố</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Nha</a:t>
            </a:r>
            <a:r>
              <a:rPr lang="en-US" sz="1800" dirty="0">
                <a:effectLst/>
                <a:latin typeface="+mj-lt"/>
                <a:ea typeface="Arial" panose="020B0604020202020204" pitchFamily="34" charset="0"/>
                <a:cs typeface="Times New Roman" panose="02020603050405020304" pitchFamily="18" charset="0"/>
              </a:rPr>
              <a:t> Trang y km. </a:t>
            </a:r>
            <a:r>
              <a:rPr lang="en-US" sz="1800" dirty="0" err="1">
                <a:effectLst/>
                <a:latin typeface="+mj-lt"/>
                <a:ea typeface="Arial" panose="020B0604020202020204" pitchFamily="34" charset="0"/>
                <a:cs typeface="Times New Roman" panose="02020603050405020304" pitchFamily="18" charset="0"/>
              </a:rPr>
              <a:t>Tính</a:t>
            </a:r>
            <a:r>
              <a:rPr lang="en-US" sz="1800" dirty="0">
                <a:effectLst/>
                <a:latin typeface="+mj-lt"/>
                <a:ea typeface="Arial" panose="020B0604020202020204" pitchFamily="34" charset="0"/>
                <a:cs typeface="Times New Roman" panose="02020603050405020304" pitchFamily="18" charset="0"/>
              </a:rPr>
              <a:t> y </a:t>
            </a:r>
            <a:r>
              <a:rPr lang="en-US" sz="1800" dirty="0" err="1">
                <a:effectLst/>
                <a:latin typeface="+mj-lt"/>
                <a:ea typeface="Arial" panose="020B0604020202020204" pitchFamily="34" charset="0"/>
                <a:cs typeface="Times New Roman" panose="02020603050405020304" pitchFamily="18" charset="0"/>
              </a:rPr>
              <a:t>theo</a:t>
            </a:r>
            <a:r>
              <a:rPr lang="en-US" sz="1800" dirty="0">
                <a:effectLst/>
                <a:latin typeface="+mj-lt"/>
                <a:ea typeface="Arial" panose="020B0604020202020204" pitchFamily="34" charset="0"/>
                <a:cs typeface="Times New Roman" panose="02020603050405020304" pitchFamily="18" charset="0"/>
              </a:rPr>
              <a:t> x</a:t>
            </a:r>
          </a:p>
        </p:txBody>
      </p:sp>
      <p:sp>
        <p:nvSpPr>
          <p:cNvPr id="14" name="TextBox 13">
            <a:extLst>
              <a:ext uri="{FF2B5EF4-FFF2-40B4-BE49-F238E27FC236}">
                <a16:creationId xmlns:a16="http://schemas.microsoft.com/office/drawing/2014/main" xmlns="" id="{0EDAED36-427F-F36D-82C3-4BCEF75FF3BA}"/>
              </a:ext>
            </a:extLst>
          </p:cNvPr>
          <p:cNvSpPr txBox="1"/>
          <p:nvPr/>
        </p:nvSpPr>
        <p:spPr>
          <a:xfrm>
            <a:off x="192014" y="3112227"/>
            <a:ext cx="8786062" cy="1390124"/>
          </a:xfrm>
          <a:prstGeom prst="rect">
            <a:avLst/>
          </a:prstGeom>
          <a:noFill/>
        </p:spPr>
        <p:txBody>
          <a:bodyPr wrap="square">
            <a:spAutoFit/>
          </a:bodyPr>
          <a:lstStyle/>
          <a:p>
            <a:pPr>
              <a:lnSpc>
                <a:spcPct val="150000"/>
              </a:lnSpc>
              <a:spcAft>
                <a:spcPts val="800"/>
              </a:spcAft>
            </a:pPr>
            <a:r>
              <a:rPr lang="en-US" sz="1800" dirty="0">
                <a:effectLst/>
                <a:latin typeface="+mj-lt"/>
                <a:ea typeface="Arial" panose="020B0604020202020204" pitchFamily="34" charset="0"/>
                <a:cs typeface="Times New Roman" panose="02020603050405020304" pitchFamily="18" charset="0"/>
              </a:rPr>
              <a:t>b) </a:t>
            </a:r>
            <a:r>
              <a:rPr lang="en-US" sz="1800" dirty="0" err="1">
                <a:effectLst/>
                <a:latin typeface="+mj-lt"/>
                <a:ea typeface="Arial" panose="020B0604020202020204" pitchFamily="34" charset="0"/>
                <a:cs typeface="Times New Roman" panose="02020603050405020304" pitchFamily="18" charset="0"/>
              </a:rPr>
              <a:t>Chứng</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minh</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rằng</a:t>
            </a:r>
            <a:r>
              <a:rPr lang="en-US" sz="1800" dirty="0">
                <a:effectLst/>
                <a:latin typeface="+mj-lt"/>
                <a:ea typeface="Arial" panose="020B0604020202020204" pitchFamily="34" charset="0"/>
                <a:cs typeface="Times New Roman" panose="02020603050405020304" pitchFamily="18" charset="0"/>
              </a:rPr>
              <a:t> y </a:t>
            </a:r>
            <a:r>
              <a:rPr lang="en-US" sz="1800" dirty="0" err="1">
                <a:effectLst/>
                <a:latin typeface="+mj-lt"/>
                <a:ea typeface="Arial" panose="020B0604020202020204" pitchFamily="34" charset="0"/>
                <a:cs typeface="Times New Roman" panose="02020603050405020304" pitchFamily="18" charset="0"/>
              </a:rPr>
              <a:t>là</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một</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hàm</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số</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bậc</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nhất</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theo</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biến</a:t>
            </a:r>
            <a:r>
              <a:rPr lang="en-US" sz="1800" dirty="0">
                <a:effectLst/>
                <a:latin typeface="+mj-lt"/>
                <a:ea typeface="Arial" panose="020B0604020202020204" pitchFamily="34" charset="0"/>
                <a:cs typeface="Times New Roman" panose="02020603050405020304" pitchFamily="18" charset="0"/>
              </a:rPr>
              <a:t> </a:t>
            </a:r>
            <a:r>
              <a:rPr lang="en-US" sz="1800" dirty="0" err="1">
                <a:effectLst/>
                <a:latin typeface="+mj-lt"/>
                <a:ea typeface="Arial" panose="020B0604020202020204" pitchFamily="34" charset="0"/>
                <a:cs typeface="Times New Roman" panose="02020603050405020304" pitchFamily="18" charset="0"/>
              </a:rPr>
              <a:t>số</a:t>
            </a:r>
            <a:r>
              <a:rPr lang="en-US" sz="1800" dirty="0">
                <a:effectLst/>
                <a:latin typeface="+mj-lt"/>
                <a:ea typeface="Arial" panose="020B0604020202020204" pitchFamily="34" charset="0"/>
                <a:cs typeface="Times New Roman" panose="02020603050405020304" pitchFamily="18" charset="0"/>
              </a:rPr>
              <a:t> x.</a:t>
            </a:r>
          </a:p>
          <a:p>
            <a:pPr>
              <a:lnSpc>
                <a:spcPct val="150000"/>
              </a:lnSpc>
              <a:spcAft>
                <a:spcPts val="800"/>
              </a:spcAft>
            </a:pPr>
            <a:r>
              <a:rPr lang="en-US" sz="1800" dirty="0">
                <a:latin typeface="+mj-lt"/>
                <a:ea typeface="Arial" panose="020B0604020202020204" pitchFamily="34" charset="0"/>
                <a:cs typeface="Times New Roman" panose="02020603050405020304" pitchFamily="18" charset="0"/>
              </a:rPr>
              <a:t>c) Hoàn </a:t>
            </a:r>
            <a:r>
              <a:rPr lang="en-US" sz="1800" dirty="0" err="1">
                <a:latin typeface="+mj-lt"/>
                <a:ea typeface="Arial" panose="020B0604020202020204" pitchFamily="34" charset="0"/>
                <a:cs typeface="Times New Roman" panose="02020603050405020304" pitchFamily="18" charset="0"/>
              </a:rPr>
              <a:t>thành</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bảng</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giá</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trị</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của</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hàm</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số</a:t>
            </a:r>
            <a:r>
              <a:rPr lang="en-US" sz="1800" dirty="0">
                <a:latin typeface="+mj-lt"/>
                <a:ea typeface="Arial" panose="020B0604020202020204" pitchFamily="34" charset="0"/>
                <a:cs typeface="Times New Roman" panose="02020603050405020304" pitchFamily="18" charset="0"/>
              </a:rPr>
              <a:t> ở </a:t>
            </a:r>
            <a:r>
              <a:rPr lang="en-US" sz="1800" dirty="0" err="1">
                <a:latin typeface="+mj-lt"/>
                <a:ea typeface="Arial" panose="020B0604020202020204" pitchFamily="34" charset="0"/>
                <a:cs typeface="Times New Roman" panose="02020603050405020304" pitchFamily="18" charset="0"/>
              </a:rPr>
              <a:t>câu</a:t>
            </a:r>
            <a:r>
              <a:rPr lang="en-US" sz="1800" dirty="0">
                <a:latin typeface="+mj-lt"/>
                <a:ea typeface="Arial" panose="020B0604020202020204" pitchFamily="34" charset="0"/>
                <a:cs typeface="Times New Roman" panose="02020603050405020304" pitchFamily="18" charset="0"/>
              </a:rPr>
              <a:t> b) </a:t>
            </a:r>
            <a:r>
              <a:rPr lang="en-US" sz="1800" dirty="0" err="1">
                <a:latin typeface="+mj-lt"/>
                <a:ea typeface="Arial" panose="020B0604020202020204" pitchFamily="34" charset="0"/>
                <a:cs typeface="Times New Roman" panose="02020603050405020304" pitchFamily="18" charset="0"/>
              </a:rPr>
              <a:t>và</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giải</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thích</a:t>
            </a:r>
            <a:r>
              <a:rPr lang="en-US" sz="1800" dirty="0">
                <a:latin typeface="+mj-lt"/>
                <a:ea typeface="Arial" panose="020B0604020202020204" pitchFamily="34" charset="0"/>
                <a:cs typeface="Times New Roman" panose="02020603050405020304" pitchFamily="18" charset="0"/>
              </a:rPr>
              <a:t> ý </a:t>
            </a:r>
            <a:r>
              <a:rPr lang="en-US" sz="1800" dirty="0" err="1">
                <a:latin typeface="+mj-lt"/>
                <a:ea typeface="Arial" panose="020B0604020202020204" pitchFamily="34" charset="0"/>
                <a:cs typeface="Times New Roman" panose="02020603050405020304" pitchFamily="18" charset="0"/>
              </a:rPr>
              <a:t>nghĩa</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của</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bảng</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giá</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trị</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này</a:t>
            </a:r>
            <a:r>
              <a:rPr lang="en-US" sz="1800" dirty="0">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p:txBody>
      </p:sp>
      <p:graphicFrame>
        <p:nvGraphicFramePr>
          <p:cNvPr id="15" name="Table 14">
            <a:extLst>
              <a:ext uri="{FF2B5EF4-FFF2-40B4-BE49-F238E27FC236}">
                <a16:creationId xmlns:a16="http://schemas.microsoft.com/office/drawing/2014/main" xmlns="" id="{09538B10-FE19-3A31-1A02-B2F7D79ADC23}"/>
              </a:ext>
            </a:extLst>
          </p:cNvPr>
          <p:cNvGraphicFramePr>
            <a:graphicFrameLocks noGrp="1"/>
          </p:cNvGraphicFramePr>
          <p:nvPr>
            <p:extLst>
              <p:ext uri="{D42A27DB-BD31-4B8C-83A1-F6EECF244321}">
                <p14:modId xmlns:p14="http://schemas.microsoft.com/office/powerpoint/2010/main" val="4218551449"/>
              </p:ext>
            </p:extLst>
          </p:nvPr>
        </p:nvGraphicFramePr>
        <p:xfrm>
          <a:off x="2153730" y="4194323"/>
          <a:ext cx="4836539" cy="792480"/>
        </p:xfrm>
        <a:graphic>
          <a:graphicData uri="http://schemas.openxmlformats.org/drawingml/2006/table">
            <a:tbl>
              <a:tblPr firstRow="1" bandRow="1">
                <a:tableStyleId>{82633375-63A9-4D06-9FA9-558C3EAF5E8D}</a:tableStyleId>
              </a:tblPr>
              <a:tblGrid>
                <a:gridCol w="2032585">
                  <a:extLst>
                    <a:ext uri="{9D8B030D-6E8A-4147-A177-3AD203B41FA5}">
                      <a16:colId xmlns:a16="http://schemas.microsoft.com/office/drawing/2014/main" xmlns="" val="837038888"/>
                    </a:ext>
                  </a:extLst>
                </a:gridCol>
                <a:gridCol w="736292">
                  <a:extLst>
                    <a:ext uri="{9D8B030D-6E8A-4147-A177-3AD203B41FA5}">
                      <a16:colId xmlns:a16="http://schemas.microsoft.com/office/drawing/2014/main" xmlns="" val="1486416414"/>
                    </a:ext>
                  </a:extLst>
                </a:gridCol>
                <a:gridCol w="684444">
                  <a:extLst>
                    <a:ext uri="{9D8B030D-6E8A-4147-A177-3AD203B41FA5}">
                      <a16:colId xmlns:a16="http://schemas.microsoft.com/office/drawing/2014/main" xmlns="" val="3328822538"/>
                    </a:ext>
                  </a:extLst>
                </a:gridCol>
                <a:gridCol w="691609">
                  <a:extLst>
                    <a:ext uri="{9D8B030D-6E8A-4147-A177-3AD203B41FA5}">
                      <a16:colId xmlns:a16="http://schemas.microsoft.com/office/drawing/2014/main" xmlns="" val="2907567803"/>
                    </a:ext>
                  </a:extLst>
                </a:gridCol>
                <a:gridCol w="691609">
                  <a:extLst>
                    <a:ext uri="{9D8B030D-6E8A-4147-A177-3AD203B41FA5}">
                      <a16:colId xmlns:a16="http://schemas.microsoft.com/office/drawing/2014/main" xmlns="" val="133238724"/>
                    </a:ext>
                  </a:extLst>
                </a:gridCol>
              </a:tblGrid>
              <a:tr h="275572">
                <a:tc>
                  <a:txBody>
                    <a:bodyPr/>
                    <a:lstStyle/>
                    <a:p>
                      <a:pPr algn="ctr"/>
                      <a:r>
                        <a:rPr lang="en-US" sz="2000" dirty="0"/>
                        <a:t>x</a:t>
                      </a:r>
                    </a:p>
                  </a:txBody>
                  <a:tcPr anchor="ctr"/>
                </a:tc>
                <a:tc>
                  <a:txBody>
                    <a:bodyPr/>
                    <a:lstStyle/>
                    <a:p>
                      <a:pPr algn="ctr"/>
                      <a:r>
                        <a:rPr lang="en-US" sz="2000" dirty="0"/>
                        <a:t>0</a:t>
                      </a:r>
                    </a:p>
                  </a:txBody>
                  <a:tcPr anchor="ctr"/>
                </a:tc>
                <a:tc>
                  <a:txBody>
                    <a:bodyPr/>
                    <a:lstStyle/>
                    <a:p>
                      <a:pPr algn="ctr"/>
                      <a:r>
                        <a:rPr lang="en-US" sz="2000" dirty="0"/>
                        <a:t>1</a:t>
                      </a:r>
                    </a:p>
                  </a:txBody>
                  <a:tcPr anchor="ctr"/>
                </a:tc>
                <a:tc>
                  <a:txBody>
                    <a:bodyPr/>
                    <a:lstStyle/>
                    <a:p>
                      <a:pPr algn="ctr"/>
                      <a:r>
                        <a:rPr lang="en-US" sz="2000" dirty="0"/>
                        <a:t>2</a:t>
                      </a:r>
                    </a:p>
                  </a:txBody>
                  <a:tcPr anchor="ctr"/>
                </a:tc>
                <a:tc>
                  <a:txBody>
                    <a:bodyPr/>
                    <a:lstStyle/>
                    <a:p>
                      <a:pPr algn="ctr"/>
                      <a:r>
                        <a:rPr lang="en-US" sz="2000" dirty="0"/>
                        <a:t>3</a:t>
                      </a:r>
                    </a:p>
                  </a:txBody>
                  <a:tcPr anchor="ctr"/>
                </a:tc>
                <a:extLst>
                  <a:ext uri="{0D108BD9-81ED-4DB2-BD59-A6C34878D82A}">
                    <a16:rowId xmlns:a16="http://schemas.microsoft.com/office/drawing/2014/main" xmlns="" val="259193128"/>
                  </a:ext>
                </a:extLst>
              </a:tr>
              <a:tr h="374198">
                <a:tc>
                  <a:txBody>
                    <a:bodyPr/>
                    <a:lstStyle/>
                    <a:p>
                      <a:pPr algn="ctr"/>
                      <a:r>
                        <a:rPr lang="en-US" sz="2000" dirty="0"/>
                        <a:t>y</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a:t>
                      </a:r>
                      <a:endParaRPr lang="en-US" sz="2000" dirty="0"/>
                    </a:p>
                  </a:txBody>
                  <a:tcPr anchor="ctr"/>
                </a:tc>
                <a:tc>
                  <a:txBody>
                    <a:bodyPr/>
                    <a:lstStyle/>
                    <a:p>
                      <a:pPr algn="ctr"/>
                      <a:r>
                        <a:rPr lang="en-US" sz="2000" dirty="0"/>
                        <a:t>?</a:t>
                      </a:r>
                    </a:p>
                  </a:txBody>
                  <a:tcPr anchor="ctr"/>
                </a:tc>
                <a:tc>
                  <a:txBody>
                    <a:bodyPr/>
                    <a:lstStyle/>
                    <a:p>
                      <a:pPr algn="ctr"/>
                      <a:r>
                        <a:rPr lang="en-US" sz="2000" dirty="0"/>
                        <a:t>?</a:t>
                      </a:r>
                    </a:p>
                  </a:txBody>
                  <a:tcPr anchor="ctr"/>
                </a:tc>
                <a:tc>
                  <a:txBody>
                    <a:bodyPr/>
                    <a:lstStyle/>
                    <a:p>
                      <a:pPr algn="ctr"/>
                      <a:r>
                        <a:rPr lang="en-US" sz="2000" dirty="0"/>
                        <a:t>?</a:t>
                      </a:r>
                    </a:p>
                  </a:txBody>
                  <a:tcPr anchor="ctr"/>
                </a:tc>
                <a:extLst>
                  <a:ext uri="{0D108BD9-81ED-4DB2-BD59-A6C34878D82A}">
                    <a16:rowId xmlns:a16="http://schemas.microsoft.com/office/drawing/2014/main" xmlns="" val="510213685"/>
                  </a:ext>
                </a:extLst>
              </a:tr>
            </a:tbl>
          </a:graphicData>
        </a:graphic>
      </p:graphicFrame>
    </p:spTree>
    <p:extLst>
      <p:ext uri="{BB962C8B-B14F-4D97-AF65-F5344CB8AC3E}">
        <p14:creationId xmlns:p14="http://schemas.microsoft.com/office/powerpoint/2010/main" val="1459549471"/>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502C475B-065C-C1BF-98BA-F5B012200C44}"/>
              </a:ext>
            </a:extLst>
          </p:cNvPr>
          <p:cNvSpPr/>
          <p:nvPr/>
        </p:nvSpPr>
        <p:spPr>
          <a:xfrm>
            <a:off x="783770" y="950355"/>
            <a:ext cx="7576459" cy="3586572"/>
          </a:xfrm>
          <a:prstGeom prst="roundRect">
            <a:avLst/>
          </a:prstGeom>
          <a:solidFill>
            <a:schemeClr val="accent6"/>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449A5070-6315-06FF-8343-A6676412120C}"/>
                  </a:ext>
                </a:extLst>
              </p:cNvPr>
              <p:cNvSpPr/>
              <p:nvPr/>
            </p:nvSpPr>
            <p:spPr>
              <a:xfrm>
                <a:off x="1433865" y="1548719"/>
                <a:ext cx="6192984" cy="2548839"/>
              </a:xfrm>
              <a:prstGeom prst="rect">
                <a:avLst/>
              </a:prstGeom>
            </p:spPr>
            <p:txBody>
              <a:bodyPr wrap="square">
                <a:spAutoFit/>
              </a:bodyPr>
              <a:lstStyle/>
              <a:p>
                <a:pPr lvl="0">
                  <a:lnSpc>
                    <a:spcPct val="150000"/>
                  </a:lnSpc>
                  <a:spcAft>
                    <a:spcPts val="800"/>
                  </a:spcAft>
                </a:pPr>
                <a:r>
                  <a:rPr lang="en-US" sz="2000" dirty="0">
                    <a:latin typeface="+mj-lt"/>
                    <a:ea typeface="Arial" panose="020B0604020202020204" pitchFamily="34" charset="0"/>
                    <a:cs typeface="Times New Roman" panose="02020603050405020304" pitchFamily="18" charset="0"/>
                  </a:rPr>
                  <a:t>a) </a:t>
                </a:r>
                <a:r>
                  <a:rPr lang="en-US" sz="2000" dirty="0" err="1">
                    <a:latin typeface="+mj-lt"/>
                    <a:ea typeface="Arial" panose="020B0604020202020204" pitchFamily="34" charset="0"/>
                    <a:cs typeface="Times New Roman" panose="02020603050405020304" pitchFamily="18" charset="0"/>
                  </a:rPr>
                  <a:t>Quãng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đường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được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sau</a:t>
                </a:r>
                <a:r>
                  <a:rPr lang="en-US" sz="2000" dirty="0">
                    <a:latin typeface="+mj-lt"/>
                    <a:ea typeface="Arial" panose="020B0604020202020204" pitchFamily="34" charset="0"/>
                    <a:cs typeface="Times New Roman" panose="02020603050405020304" pitchFamily="18" charset="0"/>
                  </a:rPr>
                  <a:t> x </a:t>
                </a:r>
                <a:r>
                  <a:rPr lang="en-US" sz="2000" dirty="0" err="1">
                    <a:latin typeface="+mj-lt"/>
                    <a:ea typeface="Arial" panose="020B0604020202020204" pitchFamily="34" charset="0"/>
                    <a:cs typeface="Times New Roman" panose="02020603050405020304" pitchFamily="18" charset="0"/>
                  </a:rPr>
                  <a:t>giờ</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 40x (km)</a:t>
                </a:r>
              </a:p>
              <a:p>
                <a:pPr lvl="0">
                  <a:lnSpc>
                    <a:spcPct val="150000"/>
                  </a:lnSpc>
                  <a:spcAft>
                    <a:spcPts val="800"/>
                  </a:spcAft>
                </a:pPr>
                <a:r>
                  <a:rPr lang="en-US" sz="2000" dirty="0" err="1">
                    <a:latin typeface="+mj-lt"/>
                    <a:ea typeface="Arial" panose="020B0604020202020204" pitchFamily="34" charset="0"/>
                    <a:cs typeface="Times New Roman" panose="02020603050405020304" pitchFamily="18" charset="0"/>
                  </a:rPr>
                  <a:t>Vậy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sau</a:t>
                </a:r>
                <a:r>
                  <a:rPr lang="en-US" sz="2000" dirty="0">
                    <a:latin typeface="+mj-lt"/>
                    <a:ea typeface="Arial" panose="020B0604020202020204" pitchFamily="34" charset="0"/>
                    <a:cs typeface="Times New Roman" panose="02020603050405020304" pitchFamily="18" charset="0"/>
                  </a:rPr>
                  <a:t> x </a:t>
                </a:r>
                <a:r>
                  <a:rPr lang="en-US" sz="2000" dirty="0" err="1">
                    <a:latin typeface="+mj-lt"/>
                    <a:ea typeface="Arial" panose="020B0604020202020204" pitchFamily="34" charset="0"/>
                    <a:cs typeface="Times New Roman" panose="02020603050405020304" pitchFamily="18" charset="0"/>
                  </a:rPr>
                  <a:t>giờ</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xe</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bưu</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điện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thành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phố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 y = 40x + 6 (km)</a:t>
                </a:r>
              </a:p>
              <a:p>
                <a:pPr lvl="0">
                  <a:lnSpc>
                    <a:spcPct val="150000"/>
                  </a:lnSpc>
                  <a:spcAft>
                    <a:spcPts val="800"/>
                  </a:spcAft>
                </a:pPr>
                <a:r>
                  <a:rPr lang="en-US" sz="2000" dirty="0">
                    <a:latin typeface="+mj-lt"/>
                    <a:ea typeface="Arial" panose="020B0604020202020204" pitchFamily="34" charset="0"/>
                    <a:cs typeface="Times New Roman" panose="02020603050405020304" pitchFamily="18" charset="0"/>
                  </a:rPr>
                  <a:t>b) </a:t>
                </a:r>
                <a:r>
                  <a:rPr lang="en-US" sz="2000" dirty="0" err="1">
                    <a:latin typeface="+mj-lt"/>
                    <a:ea typeface="Arial" panose="020B0604020202020204" pitchFamily="34" charset="0"/>
                    <a:cs typeface="Times New Roman" panose="02020603050405020304" pitchFamily="18" charset="0"/>
                  </a:rPr>
                  <a:t>Vì</a:t>
                </a:r>
                <a:r>
                  <a:rPr lang="en-US" sz="2000" dirty="0">
                    <a:latin typeface="+mj-lt"/>
                    <a:ea typeface="Arial" panose="020B0604020202020204" pitchFamily="34" charset="0"/>
                    <a:cs typeface="Times New Roman" panose="02020603050405020304" pitchFamily="18" charset="0"/>
                  </a:rPr>
                  <a:t> y </a:t>
                </a:r>
                <a:r>
                  <a:rPr lang="en-US" sz="2000" dirty="0" err="1">
                    <a:latin typeface="+mj-lt"/>
                    <a:ea typeface="Arial" panose="020B0604020202020204" pitchFamily="34" charset="0"/>
                    <a:cs typeface="Times New Roman" panose="02020603050405020304" pitchFamily="18" charset="0"/>
                  </a:rPr>
                  <a:t>có</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dạng</a:t>
                </a:r>
                <a:r>
                  <a:rPr lang="en-US" sz="2000" dirty="0">
                    <a:latin typeface="+mj-lt"/>
                    <a:ea typeface="Arial" panose="020B0604020202020204" pitchFamily="34" charset="0"/>
                    <a:cs typeface="Times New Roman" panose="02020603050405020304" pitchFamily="18" charset="0"/>
                  </a:rPr>
                  <a:t> y = ax + b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a </a:t>
                </a:r>
                <a14:m>
                  <m:oMath xmlns:m="http://schemas.openxmlformats.org/officeDocument/2006/math">
                    <m:r>
                      <a:rPr lang="en-US" sz="2000" i="1">
                        <a:latin typeface="Cambria Math"/>
                        <a:ea typeface="Arial" panose="020B0604020202020204" pitchFamily="34" charset="0"/>
                        <a:cs typeface="Times New Roman" panose="02020603050405020304" pitchFamily="18" charset="0"/>
                      </a:rPr>
                      <m:t>≠</m:t>
                    </m:r>
                  </m:oMath>
                </a14:m>
                <a:r>
                  <a:rPr lang="en-US" sz="2000" dirty="0">
                    <a:latin typeface="+mj-lt"/>
                    <a:ea typeface="Arial" panose="020B0604020202020204" pitchFamily="34" charset="0"/>
                    <a:cs typeface="Times New Roman" panose="02020603050405020304" pitchFamily="18" charset="0"/>
                  </a:rPr>
                  <a:t> 0 </a:t>
                </a:r>
                <a:r>
                  <a:rPr lang="en-US" sz="2000" dirty="0" err="1">
                    <a:latin typeface="+mj-lt"/>
                    <a:ea typeface="Arial" panose="020B0604020202020204" pitchFamily="34" charset="0"/>
                    <a:cs typeface="Times New Roman" panose="02020603050405020304" pitchFamily="18" charset="0"/>
                  </a:rPr>
                  <a:t>nên</a:t>
                </a:r>
                <a:r>
                  <a:rPr lang="en-US" sz="2000" dirty="0">
                    <a:latin typeface="+mj-lt"/>
                    <a:ea typeface="Arial" panose="020B0604020202020204" pitchFamily="34" charset="0"/>
                    <a:cs typeface="Times New Roman" panose="02020603050405020304" pitchFamily="18" charset="0"/>
                  </a:rPr>
                  <a:t> y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bậc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nhất</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theo</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biến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x</a:t>
                </a:r>
              </a:p>
            </p:txBody>
          </p:sp>
        </mc:Choice>
        <mc:Fallback xmlns="">
          <p:sp>
            <p:nvSpPr>
              <p:cNvPr id="13" name="Rectangle 12">
                <a:extLst>
                  <a:ext uri="{FF2B5EF4-FFF2-40B4-BE49-F238E27FC236}">
                    <a16:creationId xmlns:a16="http://schemas.microsoft.com/office/drawing/2014/main" id="{449A5070-6315-06FF-8343-A6676412120C}"/>
                  </a:ext>
                </a:extLst>
              </p:cNvPr>
              <p:cNvSpPr>
                <a:spLocks noRot="1" noChangeAspect="1" noMove="1" noResize="1" noEditPoints="1" noAdjustHandles="1" noChangeArrowheads="1" noChangeShapeType="1" noTextEdit="1"/>
              </p:cNvSpPr>
              <p:nvPr/>
            </p:nvSpPr>
            <p:spPr>
              <a:xfrm>
                <a:off x="1433865" y="1548719"/>
                <a:ext cx="6192984" cy="2548839"/>
              </a:xfrm>
              <a:prstGeom prst="rect">
                <a:avLst/>
              </a:prstGeom>
              <a:blipFill>
                <a:blip r:embed="rId2"/>
                <a:stretch>
                  <a:fillRect l="-984" r="-1870" b="-358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xmlns="" id="{4B354786-454C-83A0-BB24-9ACE9897CF4C}"/>
              </a:ext>
            </a:extLst>
          </p:cNvPr>
          <p:cNvGrpSpPr/>
          <p:nvPr/>
        </p:nvGrpSpPr>
        <p:grpSpPr>
          <a:xfrm>
            <a:off x="3888876" y="681723"/>
            <a:ext cx="1366246" cy="537264"/>
            <a:chOff x="8441668" y="4587774"/>
            <a:chExt cx="1263473" cy="823613"/>
          </a:xfrm>
        </p:grpSpPr>
        <p:pic>
          <p:nvPicPr>
            <p:cNvPr id="15" name="Picture 14">
              <a:extLst>
                <a:ext uri="{FF2B5EF4-FFF2-40B4-BE49-F238E27FC236}">
                  <a16:creationId xmlns:a16="http://schemas.microsoft.com/office/drawing/2014/main" xmlns="" id="{4D871362-2EF5-C0AF-FD41-75042E9EAE49}"/>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xmlns="" id="{6AB8051F-F973-79F9-3058-24DBCCF768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1771603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71"/>
        <p:cNvGrpSpPr/>
        <p:nvPr/>
      </p:nvGrpSpPr>
      <p:grpSpPr>
        <a:xfrm>
          <a:off x="0" y="0"/>
          <a:ext cx="0" cy="0"/>
          <a:chOff x="0" y="0"/>
          <a:chExt cx="0" cy="0"/>
        </a:xfrm>
      </p:grpSpPr>
      <p:grpSp>
        <p:nvGrpSpPr>
          <p:cNvPr id="8580" name="Google Shape;8580;p26"/>
          <p:cNvGrpSpPr/>
          <p:nvPr/>
        </p:nvGrpSpPr>
        <p:grpSpPr>
          <a:xfrm flipH="1">
            <a:off x="8226518" y="2759952"/>
            <a:ext cx="919176" cy="358506"/>
            <a:chOff x="5289175" y="9018300"/>
            <a:chExt cx="2048988" cy="799343"/>
          </a:xfrm>
        </p:grpSpPr>
        <p:sp>
          <p:nvSpPr>
            <p:cNvPr id="8581" name="Google Shape;8581;p26"/>
            <p:cNvSpPr/>
            <p:nvPr/>
          </p:nvSpPr>
          <p:spPr>
            <a:xfrm>
              <a:off x="5289222" y="9018300"/>
              <a:ext cx="2048941" cy="79934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26"/>
            <p:cNvSpPr/>
            <p:nvPr/>
          </p:nvSpPr>
          <p:spPr>
            <a:xfrm>
              <a:off x="5289175" y="9023629"/>
              <a:ext cx="2029311" cy="788686"/>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xmlns="" id="{407C9CBE-BF01-6AE6-6CDF-D1336E49A058}"/>
              </a:ext>
            </a:extLst>
          </p:cNvPr>
          <p:cNvGrpSpPr/>
          <p:nvPr/>
        </p:nvGrpSpPr>
        <p:grpSpPr>
          <a:xfrm>
            <a:off x="2936006" y="-399956"/>
            <a:ext cx="3271988" cy="1604541"/>
            <a:chOff x="1485900" y="1827798"/>
            <a:chExt cx="6727656" cy="1604541"/>
          </a:xfrm>
        </p:grpSpPr>
        <p:grpSp>
          <p:nvGrpSpPr>
            <p:cNvPr id="5" name="Group 4">
              <a:extLst>
                <a:ext uri="{FF2B5EF4-FFF2-40B4-BE49-F238E27FC236}">
                  <a16:creationId xmlns:a16="http://schemas.microsoft.com/office/drawing/2014/main" xmlns="" id="{2B6FC87B-40D1-266A-D757-784C2A7F87EF}"/>
                </a:ext>
              </a:extLst>
            </p:cNvPr>
            <p:cNvGrpSpPr/>
            <p:nvPr/>
          </p:nvGrpSpPr>
          <p:grpSpPr>
            <a:xfrm>
              <a:off x="1485900" y="1827798"/>
              <a:ext cx="6727656" cy="1604541"/>
              <a:chOff x="1028700" y="1670038"/>
              <a:chExt cx="16011072" cy="6190485"/>
            </a:xfrm>
          </p:grpSpPr>
          <p:grpSp>
            <p:nvGrpSpPr>
              <p:cNvPr id="7" name="Group 3">
                <a:extLst>
                  <a:ext uri="{FF2B5EF4-FFF2-40B4-BE49-F238E27FC236}">
                    <a16:creationId xmlns:a16="http://schemas.microsoft.com/office/drawing/2014/main" xmlns="" id="{D126195A-F31B-B6E1-DA6C-E3F4F7B10D95}"/>
                  </a:ext>
                </a:extLst>
              </p:cNvPr>
              <p:cNvGrpSpPr/>
              <p:nvPr/>
            </p:nvGrpSpPr>
            <p:grpSpPr>
              <a:xfrm>
                <a:off x="1028700" y="1670038"/>
                <a:ext cx="16011072" cy="6190485"/>
                <a:chOff x="0" y="-38100"/>
                <a:chExt cx="4043678" cy="1563438"/>
              </a:xfrm>
            </p:grpSpPr>
            <p:sp>
              <p:nvSpPr>
                <p:cNvPr id="11" name="Freeform 4">
                  <a:extLst>
                    <a:ext uri="{FF2B5EF4-FFF2-40B4-BE49-F238E27FC236}">
                      <a16:creationId xmlns:a16="http://schemas.microsoft.com/office/drawing/2014/main" xmlns="" id="{3861685F-816C-92DD-66C4-7476C69D0D90}"/>
                    </a:ext>
                  </a:extLst>
                </p:cNvPr>
                <p:cNvSpPr/>
                <p:nvPr/>
              </p:nvSpPr>
              <p:spPr>
                <a:xfrm>
                  <a:off x="72498" y="674437"/>
                  <a:ext cx="3971180" cy="85090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txBody>
                <a:bodyPr/>
                <a:lstStyle/>
                <a:p>
                  <a:endParaRPr lang="en-US"/>
                </a:p>
              </p:txBody>
            </p:sp>
            <p:sp>
              <p:nvSpPr>
                <p:cNvPr id="12" name="TextBox 5">
                  <a:extLst>
                    <a:ext uri="{FF2B5EF4-FFF2-40B4-BE49-F238E27FC236}">
                      <a16:creationId xmlns:a16="http://schemas.microsoft.com/office/drawing/2014/main" xmlns="" id="{4BF12BCB-E1B0-3A80-A8C3-716563336C7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6">
                <a:extLst>
                  <a:ext uri="{FF2B5EF4-FFF2-40B4-BE49-F238E27FC236}">
                    <a16:creationId xmlns:a16="http://schemas.microsoft.com/office/drawing/2014/main" xmlns="" id="{EE5F5E05-A00E-8AC9-324C-EA81508779E7}"/>
                  </a:ext>
                </a:extLst>
              </p:cNvPr>
              <p:cNvGrpSpPr/>
              <p:nvPr/>
            </p:nvGrpSpPr>
            <p:grpSpPr>
              <a:xfrm>
                <a:off x="1515419" y="2156757"/>
                <a:ext cx="14348265" cy="5304890"/>
                <a:chOff x="0" y="-38100"/>
                <a:chExt cx="3623728" cy="1339777"/>
              </a:xfrm>
            </p:grpSpPr>
            <p:sp>
              <p:nvSpPr>
                <p:cNvPr id="9" name="Freeform 7">
                  <a:extLst>
                    <a:ext uri="{FF2B5EF4-FFF2-40B4-BE49-F238E27FC236}">
                      <a16:creationId xmlns:a16="http://schemas.microsoft.com/office/drawing/2014/main" xmlns="" id="{A89F8EED-87E4-2E92-2CEE-0143BA95D9F7}"/>
                    </a:ext>
                  </a:extLst>
                </p:cNvPr>
                <p:cNvSpPr/>
                <p:nvPr/>
              </p:nvSpPr>
              <p:spPr>
                <a:xfrm>
                  <a:off x="246599" y="551513"/>
                  <a:ext cx="3377129" cy="750164"/>
                </a:xfrm>
                <a:custGeom>
                  <a:avLst/>
                  <a:gdLst/>
                  <a:ahLst/>
                  <a:cxnLst/>
                  <a:rect l="l" t="t" r="r" b="b"/>
                  <a:pathLst>
                    <a:path w="3848257" h="1414874">
                      <a:moveTo>
                        <a:pt x="0" y="0"/>
                      </a:moveTo>
                      <a:lnTo>
                        <a:pt x="3848257" y="0"/>
                      </a:lnTo>
                      <a:lnTo>
                        <a:pt x="3848257" y="1414874"/>
                      </a:lnTo>
                      <a:lnTo>
                        <a:pt x="0" y="1414874"/>
                      </a:lnTo>
                      <a:close/>
                    </a:path>
                  </a:pathLst>
                </a:custGeom>
                <a:ln/>
              </p:spPr>
              <p:style>
                <a:lnRef idx="1">
                  <a:schemeClr val="accent3"/>
                </a:lnRef>
                <a:fillRef idx="2">
                  <a:schemeClr val="accent3"/>
                </a:fillRef>
                <a:effectRef idx="1">
                  <a:schemeClr val="accent3"/>
                </a:effectRef>
                <a:fontRef idx="minor">
                  <a:schemeClr val="dk1"/>
                </a:fontRef>
              </p:style>
              <p:txBody>
                <a:bodyPr/>
                <a:lstStyle/>
                <a:p>
                  <a:endParaRPr lang="en-US"/>
                </a:p>
              </p:txBody>
            </p:sp>
            <p:sp>
              <p:nvSpPr>
                <p:cNvPr id="10" name="TextBox 8">
                  <a:extLst>
                    <a:ext uri="{FF2B5EF4-FFF2-40B4-BE49-F238E27FC236}">
                      <a16:creationId xmlns:a16="http://schemas.microsoft.com/office/drawing/2014/main" xmlns="" id="{B6FE5875-049A-5516-4395-A120A9B2283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 name="TextBox 2">
              <a:extLst>
                <a:ext uri="{FF2B5EF4-FFF2-40B4-BE49-F238E27FC236}">
                  <a16:creationId xmlns:a16="http://schemas.microsoft.com/office/drawing/2014/main" xmlns="" id="{7DC737E7-C336-19C2-9B5B-D2E7F67C6B5A}"/>
                </a:ext>
              </a:extLst>
            </p:cNvPr>
            <p:cNvSpPr txBox="1"/>
            <p:nvPr/>
          </p:nvSpPr>
          <p:spPr>
            <a:xfrm>
              <a:off x="2100693" y="2587733"/>
              <a:ext cx="5618687" cy="606897"/>
            </a:xfrm>
            <a:prstGeom prst="rect">
              <a:avLst/>
            </a:prstGeom>
          </p:spPr>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grpSp>
      <p:sp>
        <p:nvSpPr>
          <p:cNvPr id="15" name="TextBox 14">
            <a:extLst>
              <a:ext uri="{FF2B5EF4-FFF2-40B4-BE49-F238E27FC236}">
                <a16:creationId xmlns:a16="http://schemas.microsoft.com/office/drawing/2014/main" xmlns="" id="{1782C1CC-0103-D397-C26D-189DC15A2D41}"/>
              </a:ext>
            </a:extLst>
          </p:cNvPr>
          <p:cNvSpPr txBox="1"/>
          <p:nvPr/>
        </p:nvSpPr>
        <p:spPr>
          <a:xfrm>
            <a:off x="483662" y="1233250"/>
            <a:ext cx="7970462" cy="2805320"/>
          </a:xfrm>
          <a:prstGeom prst="rect">
            <a:avLst/>
          </a:prstGeom>
          <a:noFill/>
        </p:spPr>
        <p:txBody>
          <a:bodyPr wrap="square">
            <a:spAutoFit/>
          </a:bodyPr>
          <a:lstStyle/>
          <a:p>
            <a:pPr algn="just">
              <a:lnSpc>
                <a:spcPct val="150000"/>
              </a:lnSpc>
              <a:spcBef>
                <a:spcPts val="600"/>
              </a:spcBef>
              <a:spcAft>
                <a:spcPts val="600"/>
              </a:spcAft>
            </a:pPr>
            <a:r>
              <a:rPr lang="da-DK" sz="2000" dirty="0">
                <a:latin typeface="+mj-lt"/>
                <a:ea typeface="Calibri" panose="020F0502020204030204" pitchFamily="34" charset="0"/>
                <a:cs typeface="Times New Roman" panose="02020603050405020304" pitchFamily="18" charset="0"/>
              </a:rPr>
              <a:t>Có một cái bể đã chứa sẵn 5m</a:t>
            </a:r>
            <a:r>
              <a:rPr lang="da-DK" sz="2000" baseline="30000" dirty="0">
                <a:latin typeface="+mj-lt"/>
                <a:ea typeface="Calibri" panose="020F0502020204030204" pitchFamily="34" charset="0"/>
                <a:cs typeface="Times New Roman" panose="02020603050405020304" pitchFamily="18" charset="0"/>
              </a:rPr>
              <a:t>3</a:t>
            </a:r>
            <a:r>
              <a:rPr lang="da-DK" sz="2000" dirty="0">
                <a:latin typeface="+mj-lt"/>
                <a:ea typeface="Calibri" panose="020F0502020204030204" pitchFamily="34" charset="0"/>
                <a:cs typeface="Times New Roman" panose="02020603050405020304" pitchFamily="18" charset="0"/>
              </a:rPr>
              <a:t> nước. Người ta bắt đầu mở một vòi nước cho chảy vào bể, mỗi giờ chảy được 2m</a:t>
            </a:r>
            <a:r>
              <a:rPr lang="da-DK" sz="2000" baseline="30000" dirty="0">
                <a:latin typeface="+mj-lt"/>
                <a:ea typeface="Calibri" panose="020F0502020204030204" pitchFamily="34" charset="0"/>
                <a:cs typeface="Times New Roman" panose="02020603050405020304" pitchFamily="18" charset="0"/>
              </a:rPr>
              <a:t>3</a:t>
            </a:r>
            <a:r>
              <a:rPr lang="da-DK" sz="2000" dirty="0">
                <a:latin typeface="+mj-lt"/>
                <a:ea typeface="Calibri" panose="020F0502020204030204" pitchFamily="34" charset="0"/>
                <a:cs typeface="Times New Roman" panose="02020603050405020304" pitchFamily="18" charset="0"/>
              </a:rPr>
              <a:t>. Hãy tính:</a:t>
            </a:r>
            <a:endParaRPr lang="en-US" sz="2000" dirty="0">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000" dirty="0">
                <a:latin typeface="+mj-lt"/>
                <a:ea typeface="Calibri" panose="020F0502020204030204" pitchFamily="34" charset="0"/>
                <a:cs typeface="Times New Roman" panose="02020603050405020304" pitchFamily="18" charset="0"/>
              </a:rPr>
              <a:t>a) Lượng nước chảy vào bể sau 1 giờ.</a:t>
            </a:r>
            <a:endParaRPr lang="en-US" sz="2000" dirty="0">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000" dirty="0">
                <a:latin typeface="+mj-lt"/>
                <a:ea typeface="Calibri" panose="020F0502020204030204" pitchFamily="34" charset="0"/>
                <a:cs typeface="Times New Roman" panose="02020603050405020304" pitchFamily="18" charset="0"/>
              </a:rPr>
              <a:t>b) Lượng nước chảy vào bể sau x giờ</a:t>
            </a:r>
            <a:endParaRPr lang="en-US" sz="2000" dirty="0">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000" dirty="0">
                <a:latin typeface="+mj-lt"/>
                <a:ea typeface="Calibri" panose="020F0502020204030204" pitchFamily="34" charset="0"/>
                <a:cs typeface="Times New Roman" panose="02020603050405020304" pitchFamily="18" charset="0"/>
              </a:rPr>
              <a:t>c) Lượng nước y có trong bể sau x giờ.</a:t>
            </a:r>
            <a:endParaRPr lang="en-US" sz="2000" dirty="0">
              <a:latin typeface="+mj-lt"/>
              <a:ea typeface="Arial" panose="020B06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1373775A-DB35-BB41-3B40-219FC17E0993}"/>
              </a:ext>
            </a:extLst>
          </p:cNvPr>
          <p:cNvPicPr>
            <a:picLocks noChangeAspect="1"/>
          </p:cNvPicPr>
          <p:nvPr/>
        </p:nvPicPr>
        <p:blipFill>
          <a:blip r:embed="rId3"/>
          <a:srcRect/>
          <a:stretch/>
        </p:blipFill>
        <p:spPr>
          <a:xfrm>
            <a:off x="5194307" y="2595922"/>
            <a:ext cx="2959252" cy="2216263"/>
          </a:xfrm>
          <a:prstGeom prst="rect">
            <a:avLst/>
          </a:prstGeom>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502C475B-065C-C1BF-98BA-F5B012200C44}"/>
              </a:ext>
            </a:extLst>
          </p:cNvPr>
          <p:cNvSpPr/>
          <p:nvPr/>
        </p:nvSpPr>
        <p:spPr>
          <a:xfrm>
            <a:off x="783770" y="950355"/>
            <a:ext cx="7576459" cy="3586572"/>
          </a:xfrm>
          <a:prstGeom prst="roundRect">
            <a:avLst/>
          </a:prstGeom>
          <a:solidFill>
            <a:schemeClr val="accent6"/>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49A5070-6315-06FF-8343-A6676412120C}"/>
              </a:ext>
            </a:extLst>
          </p:cNvPr>
          <p:cNvSpPr/>
          <p:nvPr/>
        </p:nvSpPr>
        <p:spPr>
          <a:xfrm>
            <a:off x="1122216" y="2695589"/>
            <a:ext cx="6899566" cy="1421992"/>
          </a:xfrm>
          <a:prstGeom prst="rect">
            <a:avLst/>
          </a:prstGeom>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Ý </a:t>
            </a:r>
            <a:r>
              <a:rPr lang="en-US" sz="2000" dirty="0" err="1">
                <a:latin typeface="+mj-lt"/>
                <a:ea typeface="Arial" panose="020B0604020202020204" pitchFamily="34" charset="0"/>
                <a:cs typeface="Times New Roman" panose="02020603050405020304" pitchFamily="18" charset="0"/>
              </a:rPr>
              <a:t>nghĩa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Bảng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giá</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trị</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cho</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biết</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khoảng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xe</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đến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bưu</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điện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thành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phố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Nha</a:t>
            </a:r>
            <a:r>
              <a:rPr lang="en-US" sz="2000" dirty="0">
                <a:latin typeface="+mj-lt"/>
                <a:ea typeface="Arial" panose="020B0604020202020204" pitchFamily="34" charset="0"/>
                <a:cs typeface="Times New Roman" panose="02020603050405020304" pitchFamily="18" charset="0"/>
              </a:rPr>
              <a:t> Trang ở </a:t>
            </a:r>
            <a:r>
              <a:rPr lang="en-US" sz="2000" dirty="0" err="1">
                <a:latin typeface="+mj-lt"/>
                <a:ea typeface="Arial" panose="020B0604020202020204" pitchFamily="34" charset="0"/>
                <a:cs typeface="Times New Roman" panose="02020603050405020304" pitchFamily="18" charset="0"/>
              </a:rPr>
              <a:t>thời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điểm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trước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khởi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hành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1; 2; 3 </a:t>
            </a:r>
            <a:r>
              <a:rPr lang="en-US" sz="2000" dirty="0" err="1">
                <a:latin typeface="+mj-lt"/>
                <a:ea typeface="Arial" panose="020B0604020202020204" pitchFamily="34" charset="0"/>
                <a:cs typeface="Times New Roman" panose="02020603050405020304" pitchFamily="18" charset="0"/>
              </a:rPr>
              <a:t>giờ</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sau</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khởi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hành</a:t>
            </a:r>
            <a:r>
              <a:rPr lang="en-US" sz="2000" dirty="0">
                <a:latin typeface="+mj-lt"/>
                <a:ea typeface="Arial" panose="020B0604020202020204" pitchFamily="34" charset="0"/>
                <a:cs typeface="Times New Roman" panose="02020603050405020304" pitchFamily="18" charset="0"/>
              </a:rPr>
              <a:t>.</a:t>
            </a:r>
          </a:p>
        </p:txBody>
      </p:sp>
      <p:grpSp>
        <p:nvGrpSpPr>
          <p:cNvPr id="14" name="Group 13">
            <a:extLst>
              <a:ext uri="{FF2B5EF4-FFF2-40B4-BE49-F238E27FC236}">
                <a16:creationId xmlns:a16="http://schemas.microsoft.com/office/drawing/2014/main" xmlns="" id="{4B354786-454C-83A0-BB24-9ACE9897CF4C}"/>
              </a:ext>
            </a:extLst>
          </p:cNvPr>
          <p:cNvGrpSpPr/>
          <p:nvPr/>
        </p:nvGrpSpPr>
        <p:grpSpPr>
          <a:xfrm>
            <a:off x="3888876" y="681723"/>
            <a:ext cx="1366246" cy="537264"/>
            <a:chOff x="8441668" y="4587774"/>
            <a:chExt cx="1263473" cy="823613"/>
          </a:xfrm>
        </p:grpSpPr>
        <p:pic>
          <p:nvPicPr>
            <p:cNvPr id="15" name="Picture 14">
              <a:extLst>
                <a:ext uri="{FF2B5EF4-FFF2-40B4-BE49-F238E27FC236}">
                  <a16:creationId xmlns:a16="http://schemas.microsoft.com/office/drawing/2014/main" xmlns="" id="{4D871362-2EF5-C0AF-FD41-75042E9EAE49}"/>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xmlns="" id="{6AB8051F-F973-79F9-3058-24DBCCF768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2" name="Table 1">
            <a:extLst>
              <a:ext uri="{FF2B5EF4-FFF2-40B4-BE49-F238E27FC236}">
                <a16:creationId xmlns:a16="http://schemas.microsoft.com/office/drawing/2014/main" xmlns="" id="{3AB13B98-61B8-2C3D-4469-5954F380DB79}"/>
              </a:ext>
            </a:extLst>
          </p:cNvPr>
          <p:cNvGraphicFramePr>
            <a:graphicFrameLocks noGrp="1"/>
          </p:cNvGraphicFramePr>
          <p:nvPr/>
        </p:nvGraphicFramePr>
        <p:xfrm>
          <a:off x="1954976" y="1524700"/>
          <a:ext cx="5234046" cy="1061252"/>
        </p:xfrm>
        <a:graphic>
          <a:graphicData uri="http://schemas.openxmlformats.org/drawingml/2006/table">
            <a:tbl>
              <a:tblPr firstRow="1" bandRow="1">
                <a:tableStyleId>{82633375-63A9-4D06-9FA9-558C3EAF5E8D}</a:tableStyleId>
              </a:tblPr>
              <a:tblGrid>
                <a:gridCol w="2199640">
                  <a:extLst>
                    <a:ext uri="{9D8B030D-6E8A-4147-A177-3AD203B41FA5}">
                      <a16:colId xmlns:a16="http://schemas.microsoft.com/office/drawing/2014/main" xmlns="" val="837038888"/>
                    </a:ext>
                  </a:extLst>
                </a:gridCol>
                <a:gridCol w="796807">
                  <a:extLst>
                    <a:ext uri="{9D8B030D-6E8A-4147-A177-3AD203B41FA5}">
                      <a16:colId xmlns:a16="http://schemas.microsoft.com/office/drawing/2014/main" xmlns="" val="1486416414"/>
                    </a:ext>
                  </a:extLst>
                </a:gridCol>
                <a:gridCol w="740697">
                  <a:extLst>
                    <a:ext uri="{9D8B030D-6E8A-4147-A177-3AD203B41FA5}">
                      <a16:colId xmlns:a16="http://schemas.microsoft.com/office/drawing/2014/main" xmlns="" val="3328822538"/>
                    </a:ext>
                  </a:extLst>
                </a:gridCol>
                <a:gridCol w="748451">
                  <a:extLst>
                    <a:ext uri="{9D8B030D-6E8A-4147-A177-3AD203B41FA5}">
                      <a16:colId xmlns:a16="http://schemas.microsoft.com/office/drawing/2014/main" xmlns="" val="2907567803"/>
                    </a:ext>
                  </a:extLst>
                </a:gridCol>
                <a:gridCol w="748451">
                  <a:extLst>
                    <a:ext uri="{9D8B030D-6E8A-4147-A177-3AD203B41FA5}">
                      <a16:colId xmlns:a16="http://schemas.microsoft.com/office/drawing/2014/main" xmlns="" val="133238724"/>
                    </a:ext>
                  </a:extLst>
                </a:gridCol>
              </a:tblGrid>
              <a:tr h="450085">
                <a:tc>
                  <a:txBody>
                    <a:bodyPr/>
                    <a:lstStyle/>
                    <a:p>
                      <a:pPr algn="ctr"/>
                      <a:r>
                        <a:rPr lang="en-US" sz="2000" dirty="0"/>
                        <a:t>x</a:t>
                      </a:r>
                    </a:p>
                  </a:txBody>
                  <a:tcPr anchor="ctr"/>
                </a:tc>
                <a:tc>
                  <a:txBody>
                    <a:bodyPr/>
                    <a:lstStyle/>
                    <a:p>
                      <a:pPr algn="ctr"/>
                      <a:r>
                        <a:rPr lang="en-US" sz="2000" dirty="0"/>
                        <a:t>0</a:t>
                      </a:r>
                    </a:p>
                  </a:txBody>
                  <a:tcPr anchor="ctr"/>
                </a:tc>
                <a:tc>
                  <a:txBody>
                    <a:bodyPr/>
                    <a:lstStyle/>
                    <a:p>
                      <a:pPr algn="ctr"/>
                      <a:r>
                        <a:rPr lang="en-US" sz="2000" dirty="0"/>
                        <a:t>1</a:t>
                      </a:r>
                    </a:p>
                  </a:txBody>
                  <a:tcPr anchor="ctr"/>
                </a:tc>
                <a:tc>
                  <a:txBody>
                    <a:bodyPr/>
                    <a:lstStyle/>
                    <a:p>
                      <a:pPr algn="ctr"/>
                      <a:r>
                        <a:rPr lang="en-US" sz="2000" dirty="0"/>
                        <a:t>2</a:t>
                      </a:r>
                    </a:p>
                  </a:txBody>
                  <a:tcPr anchor="ctr"/>
                </a:tc>
                <a:tc>
                  <a:txBody>
                    <a:bodyPr/>
                    <a:lstStyle/>
                    <a:p>
                      <a:pPr algn="ctr"/>
                      <a:r>
                        <a:rPr lang="en-US" sz="2000" dirty="0"/>
                        <a:t>3</a:t>
                      </a:r>
                    </a:p>
                  </a:txBody>
                  <a:tcPr anchor="ctr"/>
                </a:tc>
                <a:extLst>
                  <a:ext uri="{0D108BD9-81ED-4DB2-BD59-A6C34878D82A}">
                    <a16:rowId xmlns:a16="http://schemas.microsoft.com/office/drawing/2014/main" xmlns="" val="259193128"/>
                  </a:ext>
                </a:extLst>
              </a:tr>
              <a:tr h="611167">
                <a:tc>
                  <a:txBody>
                    <a:bodyPr/>
                    <a:lstStyle/>
                    <a:p>
                      <a:pPr algn="ctr"/>
                      <a:r>
                        <a:rPr lang="en-US" sz="2000" dirty="0"/>
                        <a:t>y = </a:t>
                      </a:r>
                      <a:r>
                        <a:rPr lang="en-US" sz="2000" b="0" i="0" u="none" strike="noStrike" kern="1200" cap="none" dirty="0">
                          <a:solidFill>
                            <a:prstClr val="black"/>
                          </a:solidFill>
                          <a:latin typeface="Arial"/>
                          <a:ea typeface="Times New Roman" panose="02020603050405020304" pitchFamily="18" charset="0"/>
                          <a:cs typeface="Arial"/>
                          <a:sym typeface="Arial"/>
                        </a:rPr>
                        <a:t>40x + 6 </a:t>
                      </a: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6</a:t>
                      </a:r>
                      <a:endParaRPr lang="en-US" sz="2000" dirty="0"/>
                    </a:p>
                  </a:txBody>
                  <a:tcPr anchor="ctr"/>
                </a:tc>
                <a:tc>
                  <a:txBody>
                    <a:bodyPr/>
                    <a:lstStyle/>
                    <a:p>
                      <a:pPr algn="ctr"/>
                      <a:r>
                        <a:rPr lang="en-US" sz="2000" dirty="0"/>
                        <a:t>46</a:t>
                      </a:r>
                    </a:p>
                  </a:txBody>
                  <a:tcPr anchor="ctr"/>
                </a:tc>
                <a:tc>
                  <a:txBody>
                    <a:bodyPr/>
                    <a:lstStyle/>
                    <a:p>
                      <a:pPr algn="ctr"/>
                      <a:r>
                        <a:rPr lang="en-US" sz="2000" dirty="0"/>
                        <a:t>86</a:t>
                      </a:r>
                    </a:p>
                  </a:txBody>
                  <a:tcPr anchor="ctr"/>
                </a:tc>
                <a:tc>
                  <a:txBody>
                    <a:bodyPr/>
                    <a:lstStyle/>
                    <a:p>
                      <a:pPr algn="ctr"/>
                      <a:r>
                        <a:rPr lang="en-US" sz="2000" dirty="0"/>
                        <a:t>126</a:t>
                      </a:r>
                    </a:p>
                  </a:txBody>
                  <a:tcPr anchor="ctr"/>
                </a:tc>
                <a:extLst>
                  <a:ext uri="{0D108BD9-81ED-4DB2-BD59-A6C34878D82A}">
                    <a16:rowId xmlns:a16="http://schemas.microsoft.com/office/drawing/2014/main" xmlns="" val="510213685"/>
                  </a:ext>
                </a:extLst>
              </a:tr>
            </a:tbl>
          </a:graphicData>
        </a:graphic>
      </p:graphicFrame>
    </p:spTree>
    <p:extLst>
      <p:ext uri="{BB962C8B-B14F-4D97-AF65-F5344CB8AC3E}">
        <p14:creationId xmlns:p14="http://schemas.microsoft.com/office/powerpoint/2010/main" val="20545109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502C475B-065C-C1BF-98BA-F5B012200C44}"/>
              </a:ext>
            </a:extLst>
          </p:cNvPr>
          <p:cNvSpPr/>
          <p:nvPr/>
        </p:nvSpPr>
        <p:spPr>
          <a:xfrm>
            <a:off x="626383" y="508664"/>
            <a:ext cx="7807948" cy="4363681"/>
          </a:xfrm>
          <a:prstGeom prst="roundRect">
            <a:avLst/>
          </a:prstGeom>
          <a:solidFill>
            <a:schemeClr val="accent6"/>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49A5070-6315-06FF-8343-A6676412120C}"/>
              </a:ext>
            </a:extLst>
          </p:cNvPr>
          <p:cNvSpPr/>
          <p:nvPr/>
        </p:nvSpPr>
        <p:spPr>
          <a:xfrm>
            <a:off x="1128036" y="734598"/>
            <a:ext cx="6804642" cy="4038093"/>
          </a:xfrm>
          <a:prstGeom prst="rect">
            <a:avLst/>
          </a:prstGeom>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Tại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điểm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khởi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hành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xe</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bưu</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điện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thành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phố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Nha</a:t>
            </a:r>
            <a:r>
              <a:rPr lang="en-US" sz="2000" dirty="0">
                <a:latin typeface="+mj-lt"/>
                <a:ea typeface="Arial" panose="020B0604020202020204" pitchFamily="34" charset="0"/>
                <a:cs typeface="Times New Roman" panose="02020603050405020304" pitchFamily="18" charset="0"/>
              </a:rPr>
              <a:t> Trang 6 km.</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Sau </a:t>
            </a:r>
            <a:r>
              <a:rPr lang="en-US" sz="2000" dirty="0" err="1">
                <a:latin typeface="+mj-lt"/>
                <a:ea typeface="Arial" panose="020B0604020202020204" pitchFamily="34" charset="0"/>
                <a:cs typeface="Times New Roman" panose="02020603050405020304" pitchFamily="18" charset="0"/>
              </a:rPr>
              <a:t>khi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được</a:t>
            </a:r>
            <a:r>
              <a:rPr lang="en-US" sz="2000" dirty="0">
                <a:latin typeface="+mj-lt"/>
                <a:ea typeface="Arial" panose="020B0604020202020204" pitchFamily="34" charset="0"/>
                <a:cs typeface="Times New Roman" panose="02020603050405020304" pitchFamily="18" charset="0"/>
              </a:rPr>
              <a:t> 1 </a:t>
            </a:r>
            <a:r>
              <a:rPr lang="en-US" sz="2000" dirty="0" err="1">
                <a:latin typeface="+mj-lt"/>
                <a:ea typeface="Arial" panose="020B0604020202020204" pitchFamily="34" charset="0"/>
                <a:cs typeface="Times New Roman" panose="02020603050405020304" pitchFamily="18" charset="0"/>
              </a:rPr>
              <a:t>giờ</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xe</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bưu</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điện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thành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phố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Nha</a:t>
            </a:r>
            <a:r>
              <a:rPr lang="en-US" sz="2000" dirty="0">
                <a:latin typeface="+mj-lt"/>
                <a:ea typeface="Arial" panose="020B0604020202020204" pitchFamily="34" charset="0"/>
                <a:cs typeface="Times New Roman" panose="02020603050405020304" pitchFamily="18" charset="0"/>
              </a:rPr>
              <a:t> Trang 46 km.</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Sau </a:t>
            </a:r>
            <a:r>
              <a:rPr lang="en-US" sz="2000" dirty="0" err="1">
                <a:latin typeface="+mj-lt"/>
                <a:ea typeface="Arial" panose="020B0604020202020204" pitchFamily="34" charset="0"/>
                <a:cs typeface="Times New Roman" panose="02020603050405020304" pitchFamily="18" charset="0"/>
              </a:rPr>
              <a:t>khi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được</a:t>
            </a:r>
            <a:r>
              <a:rPr lang="en-US" sz="2000" dirty="0">
                <a:latin typeface="+mj-lt"/>
                <a:ea typeface="Arial" panose="020B0604020202020204" pitchFamily="34" charset="0"/>
                <a:cs typeface="Times New Roman" panose="02020603050405020304" pitchFamily="18" charset="0"/>
              </a:rPr>
              <a:t> 2 </a:t>
            </a:r>
            <a:r>
              <a:rPr lang="en-US" sz="2000" dirty="0" err="1">
                <a:latin typeface="+mj-lt"/>
                <a:ea typeface="Arial" panose="020B0604020202020204" pitchFamily="34" charset="0"/>
                <a:cs typeface="Times New Roman" panose="02020603050405020304" pitchFamily="18" charset="0"/>
              </a:rPr>
              <a:t>giờ</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xe</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bưu</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điện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thành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phố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Nha</a:t>
            </a:r>
            <a:r>
              <a:rPr lang="en-US" sz="2000" dirty="0">
                <a:latin typeface="+mj-lt"/>
                <a:ea typeface="Arial" panose="020B0604020202020204" pitchFamily="34" charset="0"/>
                <a:cs typeface="Times New Roman" panose="02020603050405020304" pitchFamily="18" charset="0"/>
              </a:rPr>
              <a:t> Trang 86 km.</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Sau </a:t>
            </a:r>
            <a:r>
              <a:rPr lang="en-US" sz="2000" dirty="0" err="1">
                <a:latin typeface="+mj-lt"/>
                <a:ea typeface="Arial" panose="020B0604020202020204" pitchFamily="34" charset="0"/>
                <a:cs typeface="Times New Roman" panose="02020603050405020304" pitchFamily="18" charset="0"/>
              </a:rPr>
              <a:t>khi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được</a:t>
            </a:r>
            <a:r>
              <a:rPr lang="en-US" sz="2000" dirty="0">
                <a:latin typeface="+mj-lt"/>
                <a:ea typeface="Arial" panose="020B0604020202020204" pitchFamily="34" charset="0"/>
                <a:cs typeface="Times New Roman" panose="02020603050405020304" pitchFamily="18" charset="0"/>
              </a:rPr>
              <a:t> 3 </a:t>
            </a:r>
            <a:r>
              <a:rPr lang="en-US" sz="2000" dirty="0" err="1">
                <a:latin typeface="+mj-lt"/>
                <a:ea typeface="Arial" panose="020B0604020202020204" pitchFamily="34" charset="0"/>
                <a:cs typeface="Times New Roman" panose="02020603050405020304" pitchFamily="18" charset="0"/>
              </a:rPr>
              <a:t>giờ</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xe</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cách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bưu</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điện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thành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phố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Nha</a:t>
            </a:r>
            <a:r>
              <a:rPr lang="en-US" sz="2000" dirty="0">
                <a:latin typeface="+mj-lt"/>
                <a:ea typeface="Arial" panose="020B0604020202020204" pitchFamily="34" charset="0"/>
                <a:cs typeface="Times New Roman" panose="02020603050405020304" pitchFamily="18" charset="0"/>
              </a:rPr>
              <a:t> Trang 126 km.</a:t>
            </a:r>
          </a:p>
        </p:txBody>
      </p:sp>
      <p:grpSp>
        <p:nvGrpSpPr>
          <p:cNvPr id="14" name="Group 13">
            <a:extLst>
              <a:ext uri="{FF2B5EF4-FFF2-40B4-BE49-F238E27FC236}">
                <a16:creationId xmlns:a16="http://schemas.microsoft.com/office/drawing/2014/main" xmlns="" id="{4B354786-454C-83A0-BB24-9ACE9897CF4C}"/>
              </a:ext>
            </a:extLst>
          </p:cNvPr>
          <p:cNvGrpSpPr/>
          <p:nvPr/>
        </p:nvGrpSpPr>
        <p:grpSpPr>
          <a:xfrm>
            <a:off x="3888876" y="178233"/>
            <a:ext cx="1366246" cy="537264"/>
            <a:chOff x="8441668" y="4587774"/>
            <a:chExt cx="1263473" cy="823613"/>
          </a:xfrm>
        </p:grpSpPr>
        <p:pic>
          <p:nvPicPr>
            <p:cNvPr id="15" name="Picture 14">
              <a:extLst>
                <a:ext uri="{FF2B5EF4-FFF2-40B4-BE49-F238E27FC236}">
                  <a16:creationId xmlns:a16="http://schemas.microsoft.com/office/drawing/2014/main" xmlns="" id="{4D871362-2EF5-C0AF-FD41-75042E9EAE49}"/>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xmlns="" id="{6AB8051F-F973-79F9-3058-24DBCCF768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0201974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790832" y="1935763"/>
            <a:ext cx="7475838" cy="781856"/>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xmlns="" id="{F65C1643-9ACE-C958-3571-BD7AC02E38EF}"/>
              </a:ext>
            </a:extLst>
          </p:cNvPr>
          <p:cNvSpPr txBox="1">
            <a:spLocks noGrp="1"/>
          </p:cNvSpPr>
          <p:nvPr>
            <p:ph type="subTitle" idx="1"/>
          </p:nvPr>
        </p:nvSpPr>
        <p:spPr>
          <a:xfrm>
            <a:off x="693957" y="1918277"/>
            <a:ext cx="7756086" cy="781856"/>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3000" dirty="0">
                <a:solidFill>
                  <a:srgbClr val="000000"/>
                </a:solidFill>
                <a:latin typeface="+mj-lt"/>
              </a:rPr>
              <a:t>3. ĐỒ THỊ CỦA HÀM SỐ BẬC NHẤT</a:t>
            </a:r>
          </a:p>
        </p:txBody>
      </p:sp>
      <p:pic>
        <p:nvPicPr>
          <p:cNvPr id="11" name="Picture 10">
            <a:extLst>
              <a:ext uri="{FF2B5EF4-FFF2-40B4-BE49-F238E27FC236}">
                <a16:creationId xmlns:a16="http://schemas.microsoft.com/office/drawing/2014/main" xmlns=""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extLst>
      <p:ext uri="{BB962C8B-B14F-4D97-AF65-F5344CB8AC3E}">
        <p14:creationId xmlns:p14="http://schemas.microsoft.com/office/powerpoint/2010/main" val="3949136888"/>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40"/>
        <p:cNvGrpSpPr/>
        <p:nvPr/>
      </p:nvGrpSpPr>
      <p:grpSpPr>
        <a:xfrm>
          <a:off x="0" y="0"/>
          <a:ext cx="0" cy="0"/>
          <a:chOff x="0" y="0"/>
          <a:chExt cx="0" cy="0"/>
        </a:xfrm>
      </p:grpSpPr>
      <p:sp>
        <p:nvSpPr>
          <p:cNvPr id="9943" name="Google Shape;9943;p34"/>
          <p:cNvSpPr/>
          <p:nvPr/>
        </p:nvSpPr>
        <p:spPr>
          <a:xfrm rot="-8100000" flipH="1">
            <a:off x="-971171" y="11211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4" name="Google Shape;9944;p34"/>
          <p:cNvGrpSpPr/>
          <p:nvPr/>
        </p:nvGrpSpPr>
        <p:grpSpPr>
          <a:xfrm>
            <a:off x="8742289" y="296162"/>
            <a:ext cx="862221" cy="862243"/>
            <a:chOff x="889892" y="922851"/>
            <a:chExt cx="862221" cy="862243"/>
          </a:xfrm>
        </p:grpSpPr>
        <p:sp>
          <p:nvSpPr>
            <p:cNvPr id="9945" name="Google Shape;9945;p34"/>
            <p:cNvSpPr/>
            <p:nvPr/>
          </p:nvSpPr>
          <p:spPr>
            <a:xfrm rot="178957">
              <a:off x="910687" y="943644"/>
              <a:ext cx="820629" cy="820655"/>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4"/>
            <p:cNvSpPr/>
            <p:nvPr/>
          </p:nvSpPr>
          <p:spPr>
            <a:xfrm rot="178957">
              <a:off x="1112769" y="1138634"/>
              <a:ext cx="418394" cy="39792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7" name="Google Shape;9947;p34"/>
          <p:cNvGrpSpPr/>
          <p:nvPr/>
        </p:nvGrpSpPr>
        <p:grpSpPr>
          <a:xfrm>
            <a:off x="252271" y="2336623"/>
            <a:ext cx="706972" cy="657218"/>
            <a:chOff x="328471" y="2336623"/>
            <a:chExt cx="706972" cy="657218"/>
          </a:xfrm>
        </p:grpSpPr>
        <p:sp>
          <p:nvSpPr>
            <p:cNvPr id="9948" name="Google Shape;9948;p34"/>
            <p:cNvSpPr/>
            <p:nvPr/>
          </p:nvSpPr>
          <p:spPr>
            <a:xfrm>
              <a:off x="328471" y="2336623"/>
              <a:ext cx="463752" cy="397888"/>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4"/>
            <p:cNvSpPr/>
            <p:nvPr/>
          </p:nvSpPr>
          <p:spPr>
            <a:xfrm>
              <a:off x="792218" y="2788941"/>
              <a:ext cx="243225" cy="204901"/>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11" name="Rounded Rectangle 16">
                <a:extLst>
                  <a:ext uri="{FF2B5EF4-FFF2-40B4-BE49-F238E27FC236}">
                    <a16:creationId xmlns:a16="http://schemas.microsoft.com/office/drawing/2014/main" xmlns="" id="{8E60D20B-2610-1DDE-9225-0B053A50968C}"/>
                  </a:ext>
                </a:extLst>
              </p:cNvPr>
              <p:cNvSpPr/>
              <p:nvPr/>
            </p:nvSpPr>
            <p:spPr>
              <a:xfrm>
                <a:off x="2541319" y="164004"/>
                <a:ext cx="4061361" cy="573542"/>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900" b="1" kern="1200" dirty="0">
                    <a:ea typeface="+mn-ea"/>
                    <a:cs typeface="Arial" panose="020B0604020202020204" pitchFamily="34" charset="0"/>
                  </a:rPr>
                  <a:t>Đồ thị </a:t>
                </a:r>
                <a:r>
                  <a:rPr lang="en-US" sz="1900" b="1" kern="1200" dirty="0" err="1">
                    <a:ea typeface="+mn-ea"/>
                    <a:cs typeface="Arial" panose="020B0604020202020204" pitchFamily="34" charset="0"/>
                  </a:rPr>
                  <a:t>của</a:t>
                </a:r>
                <a:r>
                  <a:rPr lang="en-US" sz="1900" b="1" kern="1200" dirty="0">
                    <a:ea typeface="+mn-ea"/>
                    <a:cs typeface="Arial" panose="020B0604020202020204" pitchFamily="34" charset="0"/>
                  </a:rPr>
                  <a:t> </a:t>
                </a:r>
                <a:r>
                  <a:rPr lang="en-US" sz="1900" b="1" kern="1200" dirty="0" err="1">
                    <a:ea typeface="+mn-ea"/>
                    <a:cs typeface="Arial" panose="020B0604020202020204" pitchFamily="34" charset="0"/>
                  </a:rPr>
                  <a:t>hàm</a:t>
                </a:r>
                <a:r>
                  <a:rPr lang="en-US" sz="1900" b="1" kern="1200" dirty="0">
                    <a:ea typeface="+mn-ea"/>
                    <a:cs typeface="Arial" panose="020B0604020202020204" pitchFamily="34" charset="0"/>
                  </a:rPr>
                  <a:t> </a:t>
                </a:r>
                <a:r>
                  <a:rPr lang="en-US" sz="1900" b="1" kern="1200" dirty="0" err="1">
                    <a:ea typeface="+mn-ea"/>
                    <a:cs typeface="Arial" panose="020B0604020202020204" pitchFamily="34" charset="0"/>
                  </a:rPr>
                  <a:t>số</a:t>
                </a:r>
                <a:r>
                  <a:rPr lang="en-US" sz="1900" b="1" kern="1200" dirty="0">
                    <a:ea typeface="+mn-ea"/>
                    <a:cs typeface="Arial" panose="020B0604020202020204" pitchFamily="34" charset="0"/>
                  </a:rPr>
                  <a:t> y = ax (a </a:t>
                </a:r>
                <a14:m>
                  <m:oMath xmlns:m="http://schemas.openxmlformats.org/officeDocument/2006/math">
                    <m:r>
                      <a:rPr lang="en-US" sz="1900" b="1" i="1" kern="1200" smtClean="0">
                        <a:latin typeface="Cambria Math" panose="02040503050406030204" pitchFamily="18" charset="0"/>
                        <a:ea typeface="+mn-ea"/>
                        <a:cs typeface="Arial" panose="020B0604020202020204" pitchFamily="34" charset="0"/>
                      </a:rPr>
                      <m:t>≠</m:t>
                    </m:r>
                  </m:oMath>
                </a14:m>
                <a:r>
                  <a:rPr kumimoji="0" lang="en-US" sz="1900" b="1" i="0" u="none" strike="noStrike" kern="1200" cap="none" spc="0" normalizeH="0" baseline="0" noProof="0" dirty="0">
                    <a:ln>
                      <a:noFill/>
                    </a:ln>
                    <a:effectLst/>
                    <a:uLnTx/>
                    <a:uFillTx/>
                    <a:ea typeface="+mn-ea"/>
                    <a:cs typeface="Arial" panose="020B0604020202020204" pitchFamily="34" charset="0"/>
                    <a:sym typeface="Arial"/>
                  </a:rPr>
                  <a:t> 0)</a:t>
                </a:r>
              </a:p>
            </p:txBody>
          </p:sp>
        </mc:Choice>
        <mc:Fallback xmlns="">
          <p:sp>
            <p:nvSpPr>
              <p:cNvPr id="11" name="Rounded Rectangle 16">
                <a:extLst>
                  <a:ext uri="{FF2B5EF4-FFF2-40B4-BE49-F238E27FC236}">
                    <a16:creationId xmlns:a16="http://schemas.microsoft.com/office/drawing/2014/main" id="{8E60D20B-2610-1DDE-9225-0B053A50968C}"/>
                  </a:ext>
                </a:extLst>
              </p:cNvPr>
              <p:cNvSpPr>
                <a:spLocks noRot="1" noChangeAspect="1" noMove="1" noResize="1" noEditPoints="1" noAdjustHandles="1" noChangeArrowheads="1" noChangeShapeType="1" noTextEdit="1"/>
              </p:cNvSpPr>
              <p:nvPr/>
            </p:nvSpPr>
            <p:spPr>
              <a:xfrm>
                <a:off x="2541319" y="164004"/>
                <a:ext cx="4061361" cy="573542"/>
              </a:xfrm>
              <a:prstGeom prst="roundRect">
                <a:avLst/>
              </a:prstGeom>
              <a:blipFill>
                <a:blip r:embed="rId3"/>
                <a:stretch>
                  <a:fillRect/>
                </a:stretch>
              </a:blip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12" name="Rectangle 11">
            <a:extLst>
              <a:ext uri="{FF2B5EF4-FFF2-40B4-BE49-F238E27FC236}">
                <a16:creationId xmlns:a16="http://schemas.microsoft.com/office/drawing/2014/main" xmlns="" id="{48EA4683-B9B6-2A92-5822-AA88AE10E7BD}"/>
              </a:ext>
            </a:extLst>
          </p:cNvPr>
          <p:cNvSpPr/>
          <p:nvPr/>
        </p:nvSpPr>
        <p:spPr>
          <a:xfrm>
            <a:off x="252271" y="813978"/>
            <a:ext cx="1205827" cy="380104"/>
          </a:xfrm>
          <a:prstGeom prst="rect">
            <a:avLst/>
          </a:prstGeom>
        </p:spPr>
        <p:txBody>
          <a:bodyPr wrap="square">
            <a:spAutoFit/>
          </a:bodyPr>
          <a:lstStyle/>
          <a:p>
            <a:pPr algn="ctr">
              <a:buClrTx/>
              <a:buFontTx/>
              <a:buNone/>
              <a:defRPr/>
            </a:pPr>
            <a:r>
              <a:rPr lang="en-US" sz="1870" b="1" kern="1200" dirty="0">
                <a:solidFill>
                  <a:prstClr val="black"/>
                </a:solidFill>
                <a:latin typeface="+mj-lt"/>
                <a:ea typeface="+mn-ea"/>
                <a:cs typeface="Arial" panose="020B0604020202020204" pitchFamily="34" charset="0"/>
              </a:rPr>
              <a:t>HĐKP3.</a:t>
            </a:r>
          </a:p>
        </p:txBody>
      </p:sp>
      <p:sp>
        <p:nvSpPr>
          <p:cNvPr id="13" name="Rectangle 12">
            <a:extLst>
              <a:ext uri="{FF2B5EF4-FFF2-40B4-BE49-F238E27FC236}">
                <a16:creationId xmlns:a16="http://schemas.microsoft.com/office/drawing/2014/main" xmlns="" id="{B21CD927-7599-D550-B83A-98F82E8179B8}"/>
              </a:ext>
            </a:extLst>
          </p:cNvPr>
          <p:cNvSpPr/>
          <p:nvPr/>
        </p:nvSpPr>
        <p:spPr>
          <a:xfrm>
            <a:off x="1284191" y="708030"/>
            <a:ext cx="7247220" cy="958660"/>
          </a:xfrm>
          <a:prstGeom prst="rect">
            <a:avLst/>
          </a:prstGeom>
        </p:spPr>
        <p:txBody>
          <a:bodyPr wrap="square">
            <a:spAutoFit/>
          </a:bodyPr>
          <a:lstStyle/>
          <a:p>
            <a:pPr marL="30480" marR="30480" algn="just">
              <a:lnSpc>
                <a:spcPct val="150000"/>
              </a:lnSpc>
              <a:buClrTx/>
              <a:buFontTx/>
              <a:buNone/>
              <a:defRPr/>
            </a:pPr>
            <a:r>
              <a:rPr lang="en-US" sz="2000" dirty="0" err="1">
                <a:latin typeface="+mj-lt"/>
                <a:ea typeface="Times New Roman" panose="02020603050405020304" pitchFamily="18" charset="0"/>
              </a:rPr>
              <a:t>Hùng</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mua</a:t>
            </a:r>
            <a:r>
              <a:rPr lang="en-US" sz="2000" dirty="0">
                <a:latin typeface="+mj-lt"/>
                <a:ea typeface="Times New Roman" panose="02020603050405020304" pitchFamily="18" charset="0"/>
              </a:rPr>
              <a:t> x </a:t>
            </a:r>
            <a:r>
              <a:rPr lang="en-US" sz="2000" dirty="0" err="1">
                <a:latin typeface="+mj-lt"/>
                <a:ea typeface="Times New Roman" panose="02020603050405020304" pitchFamily="18" charset="0"/>
              </a:rPr>
              <a:t>mét</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dây</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điện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và</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phải</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trả</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số</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tiền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là</a:t>
            </a:r>
            <a:r>
              <a:rPr lang="en-US" sz="2000" dirty="0">
                <a:latin typeface="+mj-lt"/>
                <a:ea typeface="Times New Roman" panose="02020603050405020304" pitchFamily="18" charset="0"/>
              </a:rPr>
              <a:t> y </a:t>
            </a:r>
            <a:r>
              <a:rPr lang="en-US" sz="2000" dirty="0" err="1">
                <a:latin typeface="+mj-lt"/>
                <a:ea typeface="Times New Roman" panose="02020603050405020304" pitchFamily="18" charset="0"/>
              </a:rPr>
              <a:t>nghìn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đồng</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Giá</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trị</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tương</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ứng</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giữa</a:t>
            </a:r>
            <a:r>
              <a:rPr lang="en-US" sz="2000" dirty="0">
                <a:latin typeface="+mj-lt"/>
                <a:ea typeface="Times New Roman" panose="02020603050405020304" pitchFamily="18" charset="0"/>
              </a:rPr>
              <a:t> x </a:t>
            </a:r>
            <a:r>
              <a:rPr lang="en-US" sz="2000" dirty="0" err="1">
                <a:latin typeface="+mj-lt"/>
                <a:ea typeface="Times New Roman" panose="02020603050405020304" pitchFamily="18" charset="0"/>
              </a:rPr>
              <a:t>và</a:t>
            </a:r>
            <a:r>
              <a:rPr lang="en-US" sz="2000" dirty="0">
                <a:latin typeface="+mj-lt"/>
                <a:ea typeface="Times New Roman" panose="02020603050405020304" pitchFamily="18" charset="0"/>
              </a:rPr>
              <a:t> y </a:t>
            </a:r>
            <a:r>
              <a:rPr lang="en-US" sz="2000" dirty="0" err="1">
                <a:latin typeface="+mj-lt"/>
                <a:ea typeface="Times New Roman" panose="02020603050405020304" pitchFamily="18" charset="0"/>
              </a:rPr>
              <a:t>được</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cho</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bởi</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bảng</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sau</a:t>
            </a:r>
            <a:endParaRPr lang="en-US" sz="2000" kern="1200" dirty="0">
              <a:solidFill>
                <a:prstClr val="black"/>
              </a:solidFill>
              <a:latin typeface="+mj-lt"/>
              <a:ea typeface="Times New Roman" panose="02020603050405020304" pitchFamily="18" charset="0"/>
              <a:cs typeface="+mn-cs"/>
            </a:endParaRPr>
          </a:p>
        </p:txBody>
      </p:sp>
      <p:sp>
        <p:nvSpPr>
          <p:cNvPr id="14" name="TextBox 13">
            <a:extLst>
              <a:ext uri="{FF2B5EF4-FFF2-40B4-BE49-F238E27FC236}">
                <a16:creationId xmlns:a16="http://schemas.microsoft.com/office/drawing/2014/main" xmlns="" id="{4B71BC4C-95AE-E6C8-41BE-FAAB990270AC}"/>
              </a:ext>
            </a:extLst>
          </p:cNvPr>
          <p:cNvSpPr txBox="1"/>
          <p:nvPr/>
        </p:nvSpPr>
        <p:spPr>
          <a:xfrm>
            <a:off x="252271" y="2596076"/>
            <a:ext cx="6481038" cy="1765676"/>
          </a:xfrm>
          <a:prstGeom prst="rect">
            <a:avLst/>
          </a:prstGeom>
          <a:noFill/>
        </p:spPr>
        <p:txBody>
          <a:bodyPr wrap="square">
            <a:spAutoFit/>
          </a:bodyPr>
          <a:lstStyle/>
          <a:p>
            <a:pPr algn="just">
              <a:lnSpc>
                <a:spcPct val="150000"/>
              </a:lnSpc>
            </a:pPr>
            <a:r>
              <a:rPr lang="en-US" sz="1870" dirty="0" err="1">
                <a:latin typeface="+mn-lt"/>
              </a:rPr>
              <a:t>Hùng</a:t>
            </a:r>
            <a:r>
              <a:rPr lang="en-US" sz="1870" dirty="0">
                <a:latin typeface="+mn-lt"/>
              </a:rPr>
              <a:t> </a:t>
            </a:r>
            <a:r>
              <a:rPr lang="en-US" sz="1870" dirty="0" err="1">
                <a:latin typeface="+mn-lt"/>
              </a:rPr>
              <a:t>vẽ</a:t>
            </a:r>
            <a:r>
              <a:rPr lang="en-US" sz="1870" dirty="0">
                <a:latin typeface="+mn-lt"/>
              </a:rPr>
              <a:t> </a:t>
            </a:r>
            <a:r>
              <a:rPr lang="en-US" sz="1870" dirty="0" err="1">
                <a:latin typeface="+mn-lt"/>
              </a:rPr>
              <a:t>các</a:t>
            </a:r>
            <a:r>
              <a:rPr lang="en-US" sz="1870" dirty="0">
                <a:latin typeface="+mn-lt"/>
              </a:rPr>
              <a:t> </a:t>
            </a:r>
            <a:r>
              <a:rPr lang="en-US" sz="1870" dirty="0" err="1">
                <a:latin typeface="+mn-lt"/>
              </a:rPr>
              <a:t>điểm</a:t>
            </a:r>
            <a:r>
              <a:rPr lang="en-US" sz="1870" dirty="0">
                <a:latin typeface="+mn-lt"/>
              </a:rPr>
              <a:t> M(1; 4), N(2; 8), P(3; 12), Q(4; 16) </a:t>
            </a:r>
            <a:r>
              <a:rPr lang="en-US" sz="1870" dirty="0" err="1">
                <a:latin typeface="+mn-lt"/>
              </a:rPr>
              <a:t>trên</a:t>
            </a:r>
            <a:r>
              <a:rPr lang="en-US" sz="1870" dirty="0">
                <a:latin typeface="+mn-lt"/>
              </a:rPr>
              <a:t> </a:t>
            </a:r>
            <a:r>
              <a:rPr lang="en-US" sz="1870" dirty="0" err="1">
                <a:latin typeface="+mn-lt"/>
              </a:rPr>
              <a:t>mặt</a:t>
            </a:r>
            <a:r>
              <a:rPr lang="en-US" sz="1870" dirty="0">
                <a:latin typeface="+mn-lt"/>
              </a:rPr>
              <a:t> </a:t>
            </a:r>
            <a:r>
              <a:rPr lang="en-US" sz="1870" dirty="0" err="1">
                <a:latin typeface="+mn-lt"/>
              </a:rPr>
              <a:t>phẳng</a:t>
            </a:r>
            <a:r>
              <a:rPr lang="en-US" sz="1870" dirty="0">
                <a:latin typeface="+mn-lt"/>
              </a:rPr>
              <a:t> </a:t>
            </a:r>
            <a:r>
              <a:rPr lang="en-US" sz="1870" dirty="0" err="1">
                <a:latin typeface="+mn-lt"/>
              </a:rPr>
              <a:t>tọa</a:t>
            </a:r>
            <a:r>
              <a:rPr lang="en-US" sz="1870" dirty="0">
                <a:latin typeface="+mn-lt"/>
              </a:rPr>
              <a:t> </a:t>
            </a:r>
            <a:r>
              <a:rPr lang="en-US" sz="1870" dirty="0" err="1">
                <a:latin typeface="+mn-lt"/>
              </a:rPr>
              <a:t>độ</a:t>
            </a:r>
            <a:r>
              <a:rPr lang="en-US" sz="1870" dirty="0">
                <a:latin typeface="+mn-lt"/>
              </a:rPr>
              <a:t> Oxy </a:t>
            </a:r>
            <a:r>
              <a:rPr lang="en-US" sz="1870" dirty="0" err="1">
                <a:latin typeface="+mn-lt"/>
              </a:rPr>
              <a:t>như</a:t>
            </a:r>
            <a:r>
              <a:rPr lang="en-US" sz="1870" dirty="0">
                <a:latin typeface="+mn-lt"/>
              </a:rPr>
              <a:t> </a:t>
            </a:r>
            <a:r>
              <a:rPr lang="en-US" sz="1870" dirty="0" err="1">
                <a:latin typeface="+mn-lt"/>
              </a:rPr>
              <a:t>Hình</a:t>
            </a:r>
            <a:r>
              <a:rPr lang="en-US" sz="1870" dirty="0">
                <a:latin typeface="+mn-lt"/>
              </a:rPr>
              <a:t> 3.</a:t>
            </a:r>
          </a:p>
          <a:p>
            <a:pPr algn="just">
              <a:lnSpc>
                <a:spcPct val="150000"/>
              </a:lnSpc>
            </a:pPr>
            <a:r>
              <a:rPr lang="en-US" sz="1870" dirty="0" err="1">
                <a:latin typeface="+mn-lt"/>
              </a:rPr>
              <a:t>Hãy</a:t>
            </a:r>
            <a:r>
              <a:rPr lang="en-US" sz="1870" dirty="0">
                <a:latin typeface="+mn-lt"/>
              </a:rPr>
              <a:t> </a:t>
            </a:r>
            <a:r>
              <a:rPr lang="en-US" sz="1870" dirty="0" err="1">
                <a:latin typeface="+mn-lt"/>
              </a:rPr>
              <a:t>dùng</a:t>
            </a:r>
            <a:r>
              <a:rPr lang="en-US" sz="1870" dirty="0">
                <a:latin typeface="+mn-lt"/>
              </a:rPr>
              <a:t> </a:t>
            </a:r>
            <a:r>
              <a:rPr lang="en-US" sz="1870" dirty="0" err="1">
                <a:latin typeface="+mn-lt"/>
              </a:rPr>
              <a:t>thước</a:t>
            </a:r>
            <a:r>
              <a:rPr lang="en-US" sz="1870" dirty="0">
                <a:latin typeface="+mn-lt"/>
              </a:rPr>
              <a:t> </a:t>
            </a:r>
            <a:r>
              <a:rPr lang="en-US" sz="1870" dirty="0" err="1">
                <a:latin typeface="+mn-lt"/>
              </a:rPr>
              <a:t>thẳng</a:t>
            </a:r>
            <a:r>
              <a:rPr lang="en-US" sz="1870" dirty="0">
                <a:latin typeface="+mn-lt"/>
              </a:rPr>
              <a:t> </a:t>
            </a:r>
            <a:r>
              <a:rPr lang="en-US" sz="1870" dirty="0" err="1">
                <a:latin typeface="+mn-lt"/>
              </a:rPr>
              <a:t>để</a:t>
            </a:r>
            <a:r>
              <a:rPr lang="en-US" sz="1870" dirty="0">
                <a:latin typeface="+mn-lt"/>
              </a:rPr>
              <a:t> </a:t>
            </a:r>
            <a:r>
              <a:rPr lang="en-US" sz="1870" dirty="0" err="1">
                <a:latin typeface="+mn-lt"/>
              </a:rPr>
              <a:t>kiểm</a:t>
            </a:r>
            <a:r>
              <a:rPr lang="en-US" sz="1870" dirty="0">
                <a:latin typeface="+mn-lt"/>
              </a:rPr>
              <a:t> </a:t>
            </a:r>
            <a:r>
              <a:rPr lang="en-US" sz="1870" dirty="0" err="1">
                <a:latin typeface="+mn-lt"/>
              </a:rPr>
              <a:t>tra</a:t>
            </a:r>
            <a:r>
              <a:rPr lang="en-US" sz="1870" dirty="0">
                <a:latin typeface="+mn-lt"/>
              </a:rPr>
              <a:t> </a:t>
            </a:r>
            <a:r>
              <a:rPr lang="en-US" sz="1870" dirty="0" err="1">
                <a:latin typeface="+mn-lt"/>
              </a:rPr>
              <a:t>các</a:t>
            </a:r>
            <a:r>
              <a:rPr lang="en-US" sz="1870" dirty="0">
                <a:latin typeface="+mn-lt"/>
              </a:rPr>
              <a:t> </a:t>
            </a:r>
            <a:r>
              <a:rPr lang="en-US" sz="1870" dirty="0" err="1">
                <a:latin typeface="+mn-lt"/>
              </a:rPr>
              <a:t>điểm</a:t>
            </a:r>
            <a:r>
              <a:rPr lang="en-US" sz="1870" dirty="0">
                <a:latin typeface="+mn-lt"/>
              </a:rPr>
              <a:t> O, M, N, P, Q </a:t>
            </a:r>
            <a:r>
              <a:rPr lang="en-US" sz="1870" dirty="0" err="1">
                <a:latin typeface="+mn-lt"/>
              </a:rPr>
              <a:t>có</a:t>
            </a:r>
            <a:r>
              <a:rPr lang="en-US" sz="1870" dirty="0">
                <a:latin typeface="+mn-lt"/>
              </a:rPr>
              <a:t> </a:t>
            </a:r>
            <a:r>
              <a:rPr lang="en-US" sz="1870" dirty="0" err="1">
                <a:latin typeface="+mn-lt"/>
              </a:rPr>
              <a:t>thẳng</a:t>
            </a:r>
            <a:r>
              <a:rPr lang="en-US" sz="1870" dirty="0">
                <a:latin typeface="+mn-lt"/>
              </a:rPr>
              <a:t> </a:t>
            </a:r>
            <a:r>
              <a:rPr lang="en-US" sz="1870" dirty="0" err="1">
                <a:latin typeface="+mn-lt"/>
              </a:rPr>
              <a:t>hàng</a:t>
            </a:r>
            <a:r>
              <a:rPr lang="en-US" sz="1870" dirty="0">
                <a:latin typeface="+mn-lt"/>
              </a:rPr>
              <a:t> </a:t>
            </a:r>
            <a:r>
              <a:rPr lang="en-US" sz="1870" dirty="0" err="1">
                <a:latin typeface="+mn-lt"/>
              </a:rPr>
              <a:t>không</a:t>
            </a:r>
            <a:r>
              <a:rPr lang="en-US" sz="1870" dirty="0">
                <a:latin typeface="+mn-lt"/>
              </a:rPr>
              <a:t>.</a:t>
            </a:r>
            <a:endParaRPr lang="vi-VN" sz="1870" dirty="0">
              <a:latin typeface="+mn-lt"/>
            </a:endParaRPr>
          </a:p>
        </p:txBody>
      </p:sp>
      <p:pic>
        <p:nvPicPr>
          <p:cNvPr id="5" name="Picture 4">
            <a:extLst>
              <a:ext uri="{FF2B5EF4-FFF2-40B4-BE49-F238E27FC236}">
                <a16:creationId xmlns:a16="http://schemas.microsoft.com/office/drawing/2014/main" xmlns="" id="{29B8CEFE-F6AC-8A9E-0B42-9E68CE26A7B7}"/>
              </a:ext>
            </a:extLst>
          </p:cNvPr>
          <p:cNvPicPr>
            <a:picLocks noChangeAspect="1"/>
          </p:cNvPicPr>
          <p:nvPr/>
        </p:nvPicPr>
        <p:blipFill rotWithShape="1">
          <a:blip r:embed="rId4"/>
          <a:srcRect t="-1588" b="-89"/>
          <a:stretch/>
        </p:blipFill>
        <p:spPr>
          <a:xfrm>
            <a:off x="6955362" y="1744614"/>
            <a:ext cx="1942399" cy="3127012"/>
          </a:xfrm>
          <a:prstGeom prst="rect">
            <a:avLst/>
          </a:prstGeom>
        </p:spPr>
      </p:pic>
      <p:graphicFrame>
        <p:nvGraphicFramePr>
          <p:cNvPr id="2" name="Table 1">
            <a:extLst>
              <a:ext uri="{FF2B5EF4-FFF2-40B4-BE49-F238E27FC236}">
                <a16:creationId xmlns:a16="http://schemas.microsoft.com/office/drawing/2014/main" xmlns="" id="{92912C6F-0A28-A24D-A196-322653770A93}"/>
              </a:ext>
            </a:extLst>
          </p:cNvPr>
          <p:cNvGraphicFramePr>
            <a:graphicFrameLocks noGrp="1"/>
          </p:cNvGraphicFramePr>
          <p:nvPr>
            <p:extLst>
              <p:ext uri="{D42A27DB-BD31-4B8C-83A1-F6EECF244321}">
                <p14:modId xmlns:p14="http://schemas.microsoft.com/office/powerpoint/2010/main" val="487414430"/>
              </p:ext>
            </p:extLst>
          </p:nvPr>
        </p:nvGraphicFramePr>
        <p:xfrm>
          <a:off x="978858" y="1744614"/>
          <a:ext cx="4650046" cy="792480"/>
        </p:xfrm>
        <a:graphic>
          <a:graphicData uri="http://schemas.openxmlformats.org/drawingml/2006/table">
            <a:tbl>
              <a:tblPr firstRow="1" bandRow="1">
                <a:tableStyleId>{82633375-63A9-4D06-9FA9-558C3EAF5E8D}</a:tableStyleId>
              </a:tblPr>
              <a:tblGrid>
                <a:gridCol w="1263202">
                  <a:extLst>
                    <a:ext uri="{9D8B030D-6E8A-4147-A177-3AD203B41FA5}">
                      <a16:colId xmlns:a16="http://schemas.microsoft.com/office/drawing/2014/main" xmlns="" val="837038888"/>
                    </a:ext>
                  </a:extLst>
                </a:gridCol>
                <a:gridCol w="854575">
                  <a:extLst>
                    <a:ext uri="{9D8B030D-6E8A-4147-A177-3AD203B41FA5}">
                      <a16:colId xmlns:a16="http://schemas.microsoft.com/office/drawing/2014/main" xmlns="" val="1486416414"/>
                    </a:ext>
                  </a:extLst>
                </a:gridCol>
                <a:gridCol w="791274">
                  <a:extLst>
                    <a:ext uri="{9D8B030D-6E8A-4147-A177-3AD203B41FA5}">
                      <a16:colId xmlns:a16="http://schemas.microsoft.com/office/drawing/2014/main" xmlns="" val="3328822538"/>
                    </a:ext>
                  </a:extLst>
                </a:gridCol>
                <a:gridCol w="854575">
                  <a:extLst>
                    <a:ext uri="{9D8B030D-6E8A-4147-A177-3AD203B41FA5}">
                      <a16:colId xmlns:a16="http://schemas.microsoft.com/office/drawing/2014/main" xmlns="" val="2907567803"/>
                    </a:ext>
                  </a:extLst>
                </a:gridCol>
                <a:gridCol w="886420">
                  <a:extLst>
                    <a:ext uri="{9D8B030D-6E8A-4147-A177-3AD203B41FA5}">
                      <a16:colId xmlns:a16="http://schemas.microsoft.com/office/drawing/2014/main" xmlns="" val="133238724"/>
                    </a:ext>
                  </a:extLst>
                </a:gridCol>
              </a:tblGrid>
              <a:tr h="319333">
                <a:tc>
                  <a:txBody>
                    <a:bodyPr/>
                    <a:lstStyle/>
                    <a:p>
                      <a:pPr algn="ctr"/>
                      <a:r>
                        <a:rPr lang="en-US" sz="2000" dirty="0"/>
                        <a:t>x</a:t>
                      </a:r>
                    </a:p>
                  </a:txBody>
                  <a:tcPr anchor="ctr"/>
                </a:tc>
                <a:tc>
                  <a:txBody>
                    <a:bodyPr/>
                    <a:lstStyle/>
                    <a:p>
                      <a:pPr algn="ctr"/>
                      <a:r>
                        <a:rPr lang="en-US" sz="2000" dirty="0"/>
                        <a:t>1</a:t>
                      </a:r>
                    </a:p>
                  </a:txBody>
                  <a:tcPr anchor="ctr"/>
                </a:tc>
                <a:tc>
                  <a:txBody>
                    <a:bodyPr/>
                    <a:lstStyle/>
                    <a:p>
                      <a:pPr algn="ctr"/>
                      <a:r>
                        <a:rPr lang="en-US" sz="2000" dirty="0"/>
                        <a:t>2</a:t>
                      </a:r>
                    </a:p>
                  </a:txBody>
                  <a:tcPr anchor="ctr"/>
                </a:tc>
                <a:tc>
                  <a:txBody>
                    <a:bodyPr/>
                    <a:lstStyle/>
                    <a:p>
                      <a:pPr algn="ctr"/>
                      <a:r>
                        <a:rPr lang="en-US" sz="2000" dirty="0"/>
                        <a:t>3</a:t>
                      </a:r>
                    </a:p>
                  </a:txBody>
                  <a:tcPr anchor="ctr"/>
                </a:tc>
                <a:tc>
                  <a:txBody>
                    <a:bodyPr/>
                    <a:lstStyle/>
                    <a:p>
                      <a:pPr algn="ctr"/>
                      <a:r>
                        <a:rPr lang="en-US" sz="2000" dirty="0"/>
                        <a:t>4</a:t>
                      </a:r>
                    </a:p>
                  </a:txBody>
                  <a:tcPr anchor="ctr"/>
                </a:tc>
                <a:extLst>
                  <a:ext uri="{0D108BD9-81ED-4DB2-BD59-A6C34878D82A}">
                    <a16:rowId xmlns:a16="http://schemas.microsoft.com/office/drawing/2014/main" xmlns="" val="259193128"/>
                  </a:ext>
                </a:extLst>
              </a:tr>
              <a:tr h="363867">
                <a:tc>
                  <a:txBody>
                    <a:bodyPr/>
                    <a:lstStyle/>
                    <a:p>
                      <a:pPr algn="ctr"/>
                      <a:r>
                        <a:rPr lang="en-US" sz="2000" dirty="0"/>
                        <a:t>y </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kern="1200" dirty="0">
                          <a:solidFill>
                            <a:prstClr val="black"/>
                          </a:solidFill>
                          <a:ea typeface="Times New Roman" panose="02020603050405020304" pitchFamily="18" charset="0"/>
                        </a:rPr>
                        <a:t>4</a:t>
                      </a:r>
                      <a:endParaRPr lang="en-US" sz="2000" dirty="0"/>
                    </a:p>
                  </a:txBody>
                  <a:tcPr anchor="ctr"/>
                </a:tc>
                <a:tc>
                  <a:txBody>
                    <a:bodyPr/>
                    <a:lstStyle/>
                    <a:p>
                      <a:pPr algn="ctr"/>
                      <a:r>
                        <a:rPr lang="en-US" sz="2000" dirty="0"/>
                        <a:t>8</a:t>
                      </a:r>
                    </a:p>
                  </a:txBody>
                  <a:tcPr anchor="ctr"/>
                </a:tc>
                <a:tc>
                  <a:txBody>
                    <a:bodyPr/>
                    <a:lstStyle/>
                    <a:p>
                      <a:pPr algn="ctr"/>
                      <a:r>
                        <a:rPr lang="en-US" sz="2000" dirty="0"/>
                        <a:t>12</a:t>
                      </a:r>
                    </a:p>
                  </a:txBody>
                  <a:tcPr anchor="ctr"/>
                </a:tc>
                <a:tc>
                  <a:txBody>
                    <a:bodyPr/>
                    <a:lstStyle/>
                    <a:p>
                      <a:pPr algn="ctr"/>
                      <a:r>
                        <a:rPr lang="en-US" sz="2000" dirty="0"/>
                        <a:t>16</a:t>
                      </a:r>
                    </a:p>
                  </a:txBody>
                  <a:tcPr anchor="ctr"/>
                </a:tc>
                <a:extLst>
                  <a:ext uri="{0D108BD9-81ED-4DB2-BD59-A6C34878D82A}">
                    <a16:rowId xmlns:a16="http://schemas.microsoft.com/office/drawing/2014/main" xmlns="" val="510213685"/>
                  </a:ext>
                </a:extLst>
              </a:tr>
            </a:tbl>
          </a:graphicData>
        </a:graphic>
      </p:graphicFrame>
      <p:grpSp>
        <p:nvGrpSpPr>
          <p:cNvPr id="4" name="Group 3">
            <a:extLst>
              <a:ext uri="{FF2B5EF4-FFF2-40B4-BE49-F238E27FC236}">
                <a16:creationId xmlns:a16="http://schemas.microsoft.com/office/drawing/2014/main" xmlns="" id="{1764B009-EF2F-6A4D-4D5B-FEBD47C41FDD}"/>
              </a:ext>
            </a:extLst>
          </p:cNvPr>
          <p:cNvGrpSpPr/>
          <p:nvPr/>
        </p:nvGrpSpPr>
        <p:grpSpPr>
          <a:xfrm>
            <a:off x="-198976" y="4387151"/>
            <a:ext cx="1366246" cy="537264"/>
            <a:chOff x="8441668" y="4587774"/>
            <a:chExt cx="1263473" cy="823613"/>
          </a:xfrm>
        </p:grpSpPr>
        <p:pic>
          <p:nvPicPr>
            <p:cNvPr id="7" name="Picture 6">
              <a:extLst>
                <a:ext uri="{FF2B5EF4-FFF2-40B4-BE49-F238E27FC236}">
                  <a16:creationId xmlns:a16="http://schemas.microsoft.com/office/drawing/2014/main" xmlns="" id="{0E7AB600-BA37-D3DA-796A-C52E960F6F8E}"/>
                </a:ext>
              </a:extLst>
            </p:cNvPr>
            <p:cNvPicPr>
              <a:picLocks noChangeAspect="1"/>
            </p:cNvPicPr>
            <p:nvPr/>
          </p:nvPicPr>
          <p:blipFill>
            <a:blip r:embed="rId5"/>
            <a:stretch>
              <a:fillRect/>
            </a:stretch>
          </p:blipFill>
          <p:spPr>
            <a:xfrm>
              <a:off x="8553553" y="4587774"/>
              <a:ext cx="962685" cy="823613"/>
            </a:xfrm>
            <a:prstGeom prst="rect">
              <a:avLst/>
            </a:prstGeom>
          </p:spPr>
        </p:pic>
        <p:sp>
          <p:nvSpPr>
            <p:cNvPr id="8" name="TextBox 7">
              <a:extLst>
                <a:ext uri="{FF2B5EF4-FFF2-40B4-BE49-F238E27FC236}">
                  <a16:creationId xmlns:a16="http://schemas.microsoft.com/office/drawing/2014/main" xmlns="" id="{614F10D1-E19C-0CBA-145A-7A98852F41D5}"/>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xmlns="" id="{81BCC35B-606F-EB92-9BF8-39020CE604EC}"/>
              </a:ext>
            </a:extLst>
          </p:cNvPr>
          <p:cNvSpPr txBox="1"/>
          <p:nvPr/>
        </p:nvSpPr>
        <p:spPr>
          <a:xfrm>
            <a:off x="1050872" y="4655783"/>
            <a:ext cx="5682437" cy="380104"/>
          </a:xfrm>
          <a:prstGeom prst="rect">
            <a:avLst/>
          </a:prstGeom>
          <a:noFill/>
        </p:spPr>
        <p:txBody>
          <a:bodyPr wrap="square">
            <a:spAutoFit/>
          </a:bodyPr>
          <a:lstStyle/>
          <a:p>
            <a:r>
              <a:rPr lang="en-US" sz="1870" dirty="0">
                <a:solidFill>
                  <a:srgbClr val="0070C0"/>
                </a:solidFill>
              </a:rPr>
              <a:t>D</a:t>
            </a:r>
            <a:r>
              <a:rPr kumimoji="0" lang="en-US" sz="1870" b="0" i="0" u="none" strike="noStrike" kern="0" cap="none" spc="0" normalizeH="0" baseline="0" noProof="0" dirty="0" err="1">
                <a:ln>
                  <a:noFill/>
                </a:ln>
                <a:solidFill>
                  <a:srgbClr val="0070C0"/>
                </a:solidFill>
                <a:effectLst/>
                <a:uLnTx/>
                <a:uFillTx/>
                <a:latin typeface="Arial"/>
                <a:cs typeface="Arial"/>
                <a:sym typeface="Arial"/>
              </a:rPr>
              <a:t>ùng</a:t>
            </a:r>
            <a:r>
              <a:rPr kumimoji="0" lang="en-US" sz="1870" b="0" i="0" u="none" strike="noStrike" kern="0" cap="none" spc="0" normalizeH="0" baseline="0" noProof="0" dirty="0">
                <a:ln>
                  <a:noFill/>
                </a:ln>
                <a:solidFill>
                  <a:srgbClr val="0070C0"/>
                </a:solidFill>
                <a:effectLst/>
                <a:uLnTx/>
                <a:uFillTx/>
                <a:latin typeface="Arial"/>
                <a:cs typeface="Arial"/>
                <a:sym typeface="Arial"/>
              </a:rPr>
              <a:t> </a:t>
            </a:r>
            <a:r>
              <a:rPr kumimoji="0" lang="en-US" sz="1870" b="0" i="0" u="none" strike="noStrike" kern="0" cap="none" spc="0" normalizeH="0" baseline="0" noProof="0" dirty="0" err="1">
                <a:ln>
                  <a:noFill/>
                </a:ln>
                <a:solidFill>
                  <a:srgbClr val="0070C0"/>
                </a:solidFill>
                <a:effectLst/>
                <a:uLnTx/>
                <a:uFillTx/>
                <a:latin typeface="Arial"/>
                <a:cs typeface="Arial"/>
                <a:sym typeface="Arial"/>
              </a:rPr>
              <a:t>thước</a:t>
            </a:r>
            <a:r>
              <a:rPr kumimoji="0" lang="en-US" sz="1870" b="0" i="0" u="none" strike="noStrike" kern="0" cap="none" spc="0" normalizeH="0" baseline="0" noProof="0" dirty="0">
                <a:ln>
                  <a:noFill/>
                </a:ln>
                <a:solidFill>
                  <a:srgbClr val="0070C0"/>
                </a:solidFill>
                <a:effectLst/>
                <a:uLnTx/>
                <a:uFillTx/>
                <a:latin typeface="Arial"/>
                <a:cs typeface="Arial"/>
                <a:sym typeface="Arial"/>
              </a:rPr>
              <a:t> </a:t>
            </a:r>
            <a:r>
              <a:rPr kumimoji="0" lang="en-US" sz="1870" b="0" i="0" u="none" strike="noStrike" kern="0" cap="none" spc="0" normalizeH="0" baseline="0" noProof="0" dirty="0" err="1">
                <a:ln>
                  <a:noFill/>
                </a:ln>
                <a:solidFill>
                  <a:srgbClr val="0070C0"/>
                </a:solidFill>
                <a:effectLst/>
                <a:uLnTx/>
                <a:uFillTx/>
                <a:latin typeface="Arial"/>
                <a:cs typeface="Arial"/>
                <a:sym typeface="Arial"/>
              </a:rPr>
              <a:t>thẳng</a:t>
            </a:r>
            <a:r>
              <a:rPr kumimoji="0" lang="en-US" sz="1870" b="0" i="0" u="none" strike="noStrike" kern="0" cap="none" spc="0" normalizeH="0" baseline="0" noProof="0" dirty="0">
                <a:ln>
                  <a:noFill/>
                </a:ln>
                <a:solidFill>
                  <a:srgbClr val="0070C0"/>
                </a:solidFill>
                <a:effectLst/>
                <a:uLnTx/>
                <a:uFillTx/>
                <a:latin typeface="Arial"/>
                <a:cs typeface="Arial"/>
                <a:sym typeface="Arial"/>
              </a:rPr>
              <a:t> ta </a:t>
            </a:r>
            <a:r>
              <a:rPr kumimoji="0" lang="en-US" sz="1870" b="0" i="0" u="none" strike="noStrike" kern="0" cap="none" spc="0" normalizeH="0" baseline="0" noProof="0" dirty="0" err="1">
                <a:ln>
                  <a:noFill/>
                </a:ln>
                <a:solidFill>
                  <a:srgbClr val="0070C0"/>
                </a:solidFill>
                <a:effectLst/>
                <a:uLnTx/>
                <a:uFillTx/>
                <a:latin typeface="Arial"/>
                <a:cs typeface="Arial"/>
                <a:sym typeface="Arial"/>
              </a:rPr>
              <a:t>thấy</a:t>
            </a:r>
            <a:r>
              <a:rPr kumimoji="0" lang="en-US" sz="1870" b="0" i="0" u="none" strike="noStrike" kern="0" cap="none" spc="0" normalizeH="0" baseline="0" noProof="0" dirty="0">
                <a:ln>
                  <a:noFill/>
                </a:ln>
                <a:solidFill>
                  <a:srgbClr val="0070C0"/>
                </a:solidFill>
                <a:effectLst/>
                <a:uLnTx/>
                <a:uFillTx/>
                <a:latin typeface="Arial"/>
                <a:cs typeface="Arial"/>
                <a:sym typeface="Arial"/>
              </a:rPr>
              <a:t> O, M, N, P, Q </a:t>
            </a:r>
            <a:r>
              <a:rPr kumimoji="0" lang="en-US" sz="1870" b="0" i="0" u="none" strike="noStrike" kern="0" cap="none" spc="0" normalizeH="0" baseline="0" noProof="0" dirty="0" err="1">
                <a:ln>
                  <a:noFill/>
                </a:ln>
                <a:solidFill>
                  <a:srgbClr val="0070C0"/>
                </a:solidFill>
                <a:effectLst/>
                <a:uLnTx/>
                <a:uFillTx/>
                <a:latin typeface="Arial"/>
                <a:cs typeface="Arial"/>
                <a:sym typeface="Arial"/>
              </a:rPr>
              <a:t>thẳng</a:t>
            </a:r>
            <a:r>
              <a:rPr kumimoji="0" lang="en-US" sz="1870" b="0" i="0" u="none" strike="noStrike" kern="0" cap="none" spc="0" normalizeH="0" baseline="0" noProof="0" dirty="0">
                <a:ln>
                  <a:noFill/>
                </a:ln>
                <a:solidFill>
                  <a:srgbClr val="0070C0"/>
                </a:solidFill>
                <a:effectLst/>
                <a:uLnTx/>
                <a:uFillTx/>
                <a:latin typeface="Arial"/>
                <a:cs typeface="Arial"/>
                <a:sym typeface="Arial"/>
              </a:rPr>
              <a:t> </a:t>
            </a:r>
            <a:r>
              <a:rPr kumimoji="0" lang="en-US" sz="1870" b="0" i="0" u="none" strike="noStrike" kern="0" cap="none" spc="0" normalizeH="0" baseline="0" noProof="0" dirty="0" err="1">
                <a:ln>
                  <a:noFill/>
                </a:ln>
                <a:solidFill>
                  <a:srgbClr val="0070C0"/>
                </a:solidFill>
                <a:effectLst/>
                <a:uLnTx/>
                <a:uFillTx/>
                <a:latin typeface="Arial"/>
                <a:cs typeface="Arial"/>
                <a:sym typeface="Arial"/>
              </a:rPr>
              <a:t>hàng</a:t>
            </a:r>
            <a:endParaRPr lang="en-US" dirty="0">
              <a:solidFill>
                <a:srgbClr val="0070C0"/>
              </a:solidFill>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1ECCAAC-1E71-12E8-D592-A731F147C5AD}"/>
              </a:ext>
            </a:extLst>
          </p:cNvPr>
          <p:cNvSpPr/>
          <p:nvPr/>
        </p:nvSpPr>
        <p:spPr>
          <a:xfrm>
            <a:off x="506626" y="1067711"/>
            <a:ext cx="8130747" cy="2254306"/>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spcAft>
                <a:spcPts val="600"/>
              </a:spcAft>
            </a:pPr>
            <a:r>
              <a:rPr lang="nl-NL" sz="2000" dirty="0" err="1">
                <a:solidFill>
                  <a:srgbClr val="000000"/>
                </a:solidFill>
                <a:latin typeface="+mj-lt"/>
                <a:ea typeface="Times New Roman" panose="02020603050405020304" pitchFamily="18" charset="0"/>
                <a:cs typeface="Times New Roman" panose="02020603050405020304" pitchFamily="18" charset="0"/>
              </a:rPr>
              <a:t>Các</a:t>
            </a:r>
            <a:r>
              <a:rPr lang="nl-NL" sz="2000" dirty="0">
                <a:solidFill>
                  <a:srgbClr val="000000"/>
                </a:solidFill>
                <a:latin typeface="+mj-lt"/>
                <a:ea typeface="Times New Roman" panose="02020603050405020304" pitchFamily="18" charset="0"/>
                <a:cs typeface="Times New Roman" panose="02020603050405020304" pitchFamily="18" charset="0"/>
              </a:rPr>
              <a:t> </a:t>
            </a:r>
            <a:r>
              <a:rPr lang="nl-NL" sz="2000" dirty="0" err="1">
                <a:solidFill>
                  <a:srgbClr val="000000"/>
                </a:solidFill>
                <a:latin typeface="+mj-lt"/>
                <a:ea typeface="Times New Roman" panose="02020603050405020304" pitchFamily="18" charset="0"/>
                <a:cs typeface="Times New Roman" panose="02020603050405020304" pitchFamily="18" charset="0"/>
              </a:rPr>
              <a:t>bước</a:t>
            </a:r>
            <a:r>
              <a:rPr lang="nl-NL" sz="2000" dirty="0">
                <a:solidFill>
                  <a:srgbClr val="000000"/>
                </a:solidFill>
                <a:latin typeface="+mj-lt"/>
                <a:ea typeface="Times New Roman" panose="02020603050405020304" pitchFamily="18" charset="0"/>
                <a:cs typeface="Times New Roman" panose="02020603050405020304" pitchFamily="18" charset="0"/>
              </a:rPr>
              <a:t> </a:t>
            </a:r>
            <a:r>
              <a:rPr lang="nl-NL" sz="2000" dirty="0" err="1">
                <a:solidFill>
                  <a:srgbClr val="000000"/>
                </a:solidFill>
                <a:latin typeface="+mj-lt"/>
                <a:ea typeface="Times New Roman" panose="02020603050405020304" pitchFamily="18" charset="0"/>
                <a:cs typeface="Times New Roman" panose="02020603050405020304" pitchFamily="18" charset="0"/>
              </a:rPr>
              <a:t>vẽ</a:t>
            </a:r>
            <a:r>
              <a:rPr lang="nl-NL" sz="2000" dirty="0">
                <a:solidFill>
                  <a:srgbClr val="000000"/>
                </a:solidFill>
                <a:latin typeface="+mj-lt"/>
                <a:ea typeface="Times New Roman" panose="02020603050405020304" pitchFamily="18" charset="0"/>
                <a:cs typeface="Times New Roman" panose="02020603050405020304" pitchFamily="18" charset="0"/>
              </a:rPr>
              <a:t> </a:t>
            </a:r>
            <a:r>
              <a:rPr lang="nl-NL" sz="2000" dirty="0" err="1">
                <a:solidFill>
                  <a:srgbClr val="000000"/>
                </a:solidFill>
                <a:latin typeface="+mj-lt"/>
                <a:ea typeface="Times New Roman" panose="02020603050405020304" pitchFamily="18" charset="0"/>
                <a:cs typeface="Times New Roman" panose="02020603050405020304" pitchFamily="18" charset="0"/>
              </a:rPr>
              <a:t>đồ</a:t>
            </a:r>
            <a:r>
              <a:rPr lang="nl-NL" sz="2000" dirty="0">
                <a:solidFill>
                  <a:srgbClr val="000000"/>
                </a:solidFill>
                <a:latin typeface="+mj-lt"/>
                <a:ea typeface="Times New Roman" panose="02020603050405020304" pitchFamily="18" charset="0"/>
                <a:cs typeface="Times New Roman" panose="02020603050405020304" pitchFamily="18" charset="0"/>
              </a:rPr>
              <a:t> thị </a:t>
            </a:r>
            <a:r>
              <a:rPr lang="nl-NL" sz="2000" dirty="0" err="1">
                <a:solidFill>
                  <a:srgbClr val="000000"/>
                </a:solidFill>
                <a:latin typeface="+mj-lt"/>
                <a:ea typeface="Times New Roman" panose="02020603050405020304" pitchFamily="18" charset="0"/>
                <a:cs typeface="Times New Roman" panose="02020603050405020304" pitchFamily="18" charset="0"/>
              </a:rPr>
              <a:t>hàm</a:t>
            </a:r>
            <a:r>
              <a:rPr lang="nl-NL" sz="2000" dirty="0">
                <a:solidFill>
                  <a:srgbClr val="000000"/>
                </a:solidFill>
                <a:latin typeface="+mj-lt"/>
                <a:ea typeface="Times New Roman" panose="02020603050405020304" pitchFamily="18" charset="0"/>
                <a:cs typeface="Times New Roman" panose="02020603050405020304" pitchFamily="18" charset="0"/>
              </a:rPr>
              <a:t> </a:t>
            </a:r>
            <a:r>
              <a:rPr lang="nl-NL" sz="2000" dirty="0" err="1">
                <a:solidFill>
                  <a:srgbClr val="000000"/>
                </a:solidFill>
                <a:latin typeface="+mj-lt"/>
                <a:ea typeface="Times New Roman" panose="02020603050405020304" pitchFamily="18" charset="0"/>
                <a:cs typeface="Times New Roman" panose="02020603050405020304" pitchFamily="18" charset="0"/>
              </a:rPr>
              <a:t>số</a:t>
            </a:r>
            <a:r>
              <a:rPr lang="nl-NL" sz="2000" dirty="0">
                <a:solidFill>
                  <a:srgbClr val="000000"/>
                </a:solidFill>
                <a:latin typeface="+mj-lt"/>
                <a:ea typeface="Times New Roman" panose="02020603050405020304" pitchFamily="18" charset="0"/>
                <a:cs typeface="Times New Roman" panose="02020603050405020304" pitchFamily="18" charset="0"/>
              </a:rPr>
              <a:t>:</a:t>
            </a:r>
            <a:endParaRPr lang="en-US" sz="2000" dirty="0">
              <a:latin typeface="+mj-lt"/>
              <a:ea typeface="Arial" panose="020B0604020202020204" pitchFamily="34" charset="0"/>
              <a:cs typeface="Times New Roman" panose="02020603050405020304" pitchFamily="18" charset="0"/>
            </a:endParaRPr>
          </a:p>
          <a:p>
            <a:pPr algn="just">
              <a:lnSpc>
                <a:spcPct val="150000"/>
              </a:lnSpc>
              <a:spcAft>
                <a:spcPts val="600"/>
              </a:spcAft>
            </a:pPr>
            <a:r>
              <a:rPr lang="nl-NL" sz="2000" b="1" dirty="0">
                <a:solidFill>
                  <a:srgbClr val="000000"/>
                </a:solidFill>
                <a:latin typeface="+mj-lt"/>
                <a:ea typeface="Arial" panose="020B0604020202020204" pitchFamily="34" charset="0"/>
                <a:cs typeface="Times New Roman" panose="02020603050405020304" pitchFamily="18" charset="0"/>
              </a:rPr>
              <a:t>- </a:t>
            </a:r>
            <a:r>
              <a:rPr lang="nl-NL" sz="2000" b="1" dirty="0" err="1">
                <a:solidFill>
                  <a:srgbClr val="000000"/>
                </a:solidFill>
                <a:latin typeface="+mj-lt"/>
                <a:ea typeface="Arial" panose="020B0604020202020204" pitchFamily="34" charset="0"/>
                <a:cs typeface="Times New Roman" panose="02020603050405020304" pitchFamily="18" charset="0"/>
              </a:rPr>
              <a:t>Bước</a:t>
            </a:r>
            <a:r>
              <a:rPr lang="nl-NL" sz="2000" b="1" dirty="0">
                <a:solidFill>
                  <a:srgbClr val="000000"/>
                </a:solidFill>
                <a:latin typeface="+mj-lt"/>
                <a:ea typeface="Arial" panose="020B0604020202020204" pitchFamily="34" charset="0"/>
                <a:cs typeface="Times New Roman" panose="02020603050405020304" pitchFamily="18" charset="0"/>
              </a:rPr>
              <a:t> 1: </a:t>
            </a:r>
            <a:r>
              <a:rPr lang="nl-NL" sz="2000" dirty="0" err="1">
                <a:solidFill>
                  <a:srgbClr val="000000"/>
                </a:solidFill>
                <a:latin typeface="+mj-lt"/>
                <a:ea typeface="Arial" panose="020B0604020202020204" pitchFamily="34" charset="0"/>
                <a:cs typeface="Times New Roman" panose="02020603050405020304" pitchFamily="18" charset="0"/>
              </a:rPr>
              <a:t>Xác</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định</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một</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điểm</a:t>
            </a:r>
            <a:r>
              <a:rPr lang="nl-NL" sz="2000" dirty="0">
                <a:solidFill>
                  <a:srgbClr val="000000"/>
                </a:solidFill>
                <a:latin typeface="+mj-lt"/>
                <a:ea typeface="Arial" panose="020B0604020202020204" pitchFamily="34" charset="0"/>
                <a:cs typeface="Times New Roman" panose="02020603050405020304" pitchFamily="18" charset="0"/>
              </a:rPr>
              <a:t> M </a:t>
            </a:r>
            <a:r>
              <a:rPr lang="nl-NL" sz="2000" dirty="0" err="1">
                <a:solidFill>
                  <a:srgbClr val="000000"/>
                </a:solidFill>
                <a:latin typeface="+mj-lt"/>
                <a:ea typeface="Arial" panose="020B0604020202020204" pitchFamily="34" charset="0"/>
                <a:cs typeface="Times New Roman" panose="02020603050405020304" pitchFamily="18" charset="0"/>
              </a:rPr>
              <a:t>trên</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đồ</a:t>
            </a:r>
            <a:r>
              <a:rPr lang="nl-NL" sz="2000" dirty="0">
                <a:solidFill>
                  <a:srgbClr val="000000"/>
                </a:solidFill>
                <a:latin typeface="+mj-lt"/>
                <a:ea typeface="Arial" panose="020B0604020202020204" pitchFamily="34" charset="0"/>
                <a:cs typeface="Times New Roman" panose="02020603050405020304" pitchFamily="18" charset="0"/>
              </a:rPr>
              <a:t> thị </a:t>
            </a:r>
            <a:r>
              <a:rPr lang="nl-NL" sz="2000" dirty="0" err="1">
                <a:solidFill>
                  <a:srgbClr val="000000"/>
                </a:solidFill>
                <a:latin typeface="+mj-lt"/>
                <a:ea typeface="Arial" panose="020B0604020202020204" pitchFamily="34" charset="0"/>
                <a:cs typeface="Times New Roman" panose="02020603050405020304" pitchFamily="18" charset="0"/>
              </a:rPr>
              <a:t>khác</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gốc</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toạ</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độ</a:t>
            </a:r>
            <a:r>
              <a:rPr lang="nl-NL" sz="2000" dirty="0">
                <a:solidFill>
                  <a:srgbClr val="000000"/>
                </a:solidFill>
                <a:latin typeface="+mj-lt"/>
                <a:ea typeface="Arial" panose="020B0604020202020204" pitchFamily="34" charset="0"/>
                <a:cs typeface="Times New Roman" panose="02020603050405020304" pitchFamily="18" charset="0"/>
              </a:rPr>
              <a:t> O, </a:t>
            </a:r>
            <a:r>
              <a:rPr lang="nl-NL" sz="2000" dirty="0" err="1">
                <a:solidFill>
                  <a:srgbClr val="000000"/>
                </a:solidFill>
                <a:latin typeface="+mj-lt"/>
                <a:ea typeface="Arial" panose="020B0604020202020204" pitchFamily="34" charset="0"/>
                <a:cs typeface="Times New Roman" panose="02020603050405020304" pitchFamily="18" charset="0"/>
              </a:rPr>
              <a:t>chẳng</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hạn</a:t>
            </a:r>
            <a:r>
              <a:rPr lang="nl-NL" sz="2000" dirty="0">
                <a:solidFill>
                  <a:srgbClr val="000000"/>
                </a:solidFill>
                <a:latin typeface="+mj-lt"/>
                <a:ea typeface="Arial" panose="020B0604020202020204" pitchFamily="34" charset="0"/>
                <a:cs typeface="Times New Roman" panose="02020603050405020304" pitchFamily="18" charset="0"/>
              </a:rPr>
              <a:t> M(1; a).</a:t>
            </a:r>
            <a:endParaRPr lang="en-US" sz="2000" dirty="0">
              <a:latin typeface="+mj-lt"/>
              <a:ea typeface="Arial" panose="020B0604020202020204" pitchFamily="34" charset="0"/>
              <a:cs typeface="Times New Roman" panose="02020603050405020304" pitchFamily="18" charset="0"/>
            </a:endParaRPr>
          </a:p>
          <a:p>
            <a:pPr algn="just">
              <a:lnSpc>
                <a:spcPct val="150000"/>
              </a:lnSpc>
              <a:spcAft>
                <a:spcPts val="600"/>
              </a:spcAft>
            </a:pPr>
            <a:r>
              <a:rPr lang="nl-NL" sz="2000" b="1" dirty="0">
                <a:solidFill>
                  <a:srgbClr val="000000"/>
                </a:solidFill>
                <a:latin typeface="+mj-lt"/>
                <a:ea typeface="Arial" panose="020B0604020202020204" pitchFamily="34" charset="0"/>
                <a:cs typeface="Times New Roman" panose="02020603050405020304" pitchFamily="18" charset="0"/>
              </a:rPr>
              <a:t>- </a:t>
            </a:r>
            <a:r>
              <a:rPr lang="nl-NL" sz="2000" b="1" dirty="0" err="1">
                <a:solidFill>
                  <a:srgbClr val="000000"/>
                </a:solidFill>
                <a:latin typeface="+mj-lt"/>
                <a:ea typeface="Arial" panose="020B0604020202020204" pitchFamily="34" charset="0"/>
                <a:cs typeface="Times New Roman" panose="02020603050405020304" pitchFamily="18" charset="0"/>
              </a:rPr>
              <a:t>Bước</a:t>
            </a:r>
            <a:r>
              <a:rPr lang="nl-NL" sz="2000" b="1" dirty="0">
                <a:solidFill>
                  <a:srgbClr val="000000"/>
                </a:solidFill>
                <a:latin typeface="+mj-lt"/>
                <a:ea typeface="Arial" panose="020B0604020202020204" pitchFamily="34" charset="0"/>
                <a:cs typeface="Times New Roman" panose="02020603050405020304" pitchFamily="18" charset="0"/>
              </a:rPr>
              <a:t> 2</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Vẽ</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đường</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thẳng</a:t>
            </a:r>
            <a:r>
              <a:rPr lang="nl-NL" sz="2000" dirty="0">
                <a:solidFill>
                  <a:srgbClr val="000000"/>
                </a:solidFill>
                <a:latin typeface="+mj-lt"/>
                <a:ea typeface="Arial" panose="020B0604020202020204" pitchFamily="34" charset="0"/>
                <a:cs typeface="Times New Roman" panose="02020603050405020304" pitchFamily="18" charset="0"/>
              </a:rPr>
              <a:t> </a:t>
            </a:r>
            <a:r>
              <a:rPr lang="nl-NL" sz="2000" dirty="0" err="1">
                <a:solidFill>
                  <a:srgbClr val="000000"/>
                </a:solidFill>
                <a:latin typeface="+mj-lt"/>
                <a:ea typeface="Arial" panose="020B0604020202020204" pitchFamily="34" charset="0"/>
                <a:cs typeface="Times New Roman" panose="02020603050405020304" pitchFamily="18" charset="0"/>
              </a:rPr>
              <a:t>đi</a:t>
            </a:r>
            <a:r>
              <a:rPr lang="nl-NL" sz="2000" dirty="0">
                <a:solidFill>
                  <a:srgbClr val="000000"/>
                </a:solidFill>
                <a:latin typeface="+mj-lt"/>
                <a:ea typeface="Arial" panose="020B0604020202020204" pitchFamily="34" charset="0"/>
                <a:cs typeface="Times New Roman" panose="02020603050405020304" pitchFamily="18" charset="0"/>
              </a:rPr>
              <a:t> qua hai </a:t>
            </a:r>
            <a:r>
              <a:rPr lang="nl-NL" sz="2000" dirty="0" err="1">
                <a:solidFill>
                  <a:srgbClr val="000000"/>
                </a:solidFill>
                <a:latin typeface="+mj-lt"/>
                <a:ea typeface="Arial" panose="020B0604020202020204" pitchFamily="34" charset="0"/>
                <a:cs typeface="Times New Roman" panose="02020603050405020304" pitchFamily="18" charset="0"/>
              </a:rPr>
              <a:t>điểm</a:t>
            </a:r>
            <a:r>
              <a:rPr lang="nl-NL" sz="2000" dirty="0">
                <a:solidFill>
                  <a:srgbClr val="000000"/>
                </a:solidFill>
                <a:latin typeface="+mj-lt"/>
                <a:ea typeface="Arial" panose="020B0604020202020204" pitchFamily="34" charset="0"/>
                <a:cs typeface="Times New Roman" panose="02020603050405020304" pitchFamily="18" charset="0"/>
              </a:rPr>
              <a:t> O </a:t>
            </a:r>
            <a:r>
              <a:rPr lang="nl-NL" sz="2000" dirty="0" err="1">
                <a:solidFill>
                  <a:srgbClr val="000000"/>
                </a:solidFill>
                <a:latin typeface="+mj-lt"/>
                <a:ea typeface="Arial" panose="020B0604020202020204" pitchFamily="34" charset="0"/>
                <a:cs typeface="Times New Roman" panose="02020603050405020304" pitchFamily="18" charset="0"/>
              </a:rPr>
              <a:t>và</a:t>
            </a:r>
            <a:r>
              <a:rPr lang="nl-NL" sz="2000" dirty="0">
                <a:solidFill>
                  <a:srgbClr val="000000"/>
                </a:solidFill>
                <a:latin typeface="+mj-lt"/>
                <a:ea typeface="Arial" panose="020B0604020202020204" pitchFamily="34" charset="0"/>
                <a:cs typeface="Times New Roman" panose="02020603050405020304" pitchFamily="18" charset="0"/>
              </a:rPr>
              <a:t> M.</a:t>
            </a:r>
            <a:endParaRPr lang="en-US" sz="2000" dirty="0">
              <a:latin typeface="+mj-lt"/>
              <a:ea typeface="Arial" panose="020B0604020202020204" pitchFamily="34" charset="0"/>
              <a:cs typeface="Times New Roman" panose="02020603050405020304" pitchFamily="18" charset="0"/>
            </a:endParaRPr>
          </a:p>
        </p:txBody>
      </p:sp>
      <p:sp>
        <p:nvSpPr>
          <p:cNvPr id="3" name="Title 7">
            <a:extLst>
              <a:ext uri="{FF2B5EF4-FFF2-40B4-BE49-F238E27FC236}">
                <a16:creationId xmlns:a16="http://schemas.microsoft.com/office/drawing/2014/main" xmlns="" id="{069AACF9-0CB6-340F-CD50-03444E84B3EF}"/>
              </a:ext>
            </a:extLst>
          </p:cNvPr>
          <p:cNvSpPr txBox="1">
            <a:spLocks/>
          </p:cNvSpPr>
          <p:nvPr/>
        </p:nvSpPr>
        <p:spPr>
          <a:xfrm>
            <a:off x="3439621" y="737961"/>
            <a:ext cx="2264753" cy="508275"/>
          </a:xfrm>
          <a:prstGeom prst="roundRect">
            <a:avLst/>
          </a:prstGeom>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Euphoria Script"/>
              <a:buNone/>
              <a:defRPr sz="3900" b="0" i="0" u="none" strike="noStrike" cap="none">
                <a:solidFill>
                  <a:schemeClr val="dk1"/>
                </a:solidFill>
                <a:latin typeface="Euphoria Script"/>
                <a:ea typeface="Euphoria Script"/>
                <a:cs typeface="Euphoria Script"/>
                <a:sym typeface="Euphoria Script"/>
              </a:defRPr>
            </a:lvl1pPr>
            <a:lvl2pPr marR="0" lvl="1"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2pPr>
            <a:lvl3pPr marR="0" lvl="2"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3pPr>
            <a:lvl4pPr marR="0" lvl="3"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4pPr>
            <a:lvl5pPr marR="0" lvl="4"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5pPr>
            <a:lvl6pPr marR="0" lvl="5"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6pPr>
            <a:lvl7pPr marR="0" lvl="6"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7pPr>
            <a:lvl8pPr marR="0" lvl="7"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8pPr>
            <a:lvl9pPr marR="0" lvl="8"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9pPr>
          </a:lstStyle>
          <a:p>
            <a:r>
              <a:rPr lang="en-US" sz="2400" b="1" dirty="0">
                <a:solidFill>
                  <a:schemeClr val="bg1"/>
                </a:solidFill>
                <a:latin typeface="+mj-lt"/>
              </a:rPr>
              <a:t>KẾT LUẬN</a:t>
            </a:r>
          </a:p>
        </p:txBody>
      </p:sp>
      <p:grpSp>
        <p:nvGrpSpPr>
          <p:cNvPr id="6" name="Group 5">
            <a:extLst>
              <a:ext uri="{FF2B5EF4-FFF2-40B4-BE49-F238E27FC236}">
                <a16:creationId xmlns:a16="http://schemas.microsoft.com/office/drawing/2014/main" xmlns="" id="{E5AC7A28-C61A-F2BE-FBE9-5FB4CDC69A6E}"/>
              </a:ext>
            </a:extLst>
          </p:cNvPr>
          <p:cNvGrpSpPr/>
          <p:nvPr/>
        </p:nvGrpSpPr>
        <p:grpSpPr>
          <a:xfrm>
            <a:off x="601755" y="3714661"/>
            <a:ext cx="7940484" cy="496996"/>
            <a:chOff x="497626" y="3707436"/>
            <a:chExt cx="4126504" cy="496996"/>
          </a:xfrm>
        </p:grpSpPr>
        <p:pic>
          <p:nvPicPr>
            <p:cNvPr id="7" name="Picture 6">
              <a:extLst>
                <a:ext uri="{FF2B5EF4-FFF2-40B4-BE49-F238E27FC236}">
                  <a16:creationId xmlns:a16="http://schemas.microsoft.com/office/drawing/2014/main" xmlns="" id="{C01BC09E-BEF0-E3FC-47AC-EF765497BBE4}"/>
                </a:ext>
              </a:extLst>
            </p:cNvPr>
            <p:cNvPicPr>
              <a:picLocks noChangeAspect="1"/>
            </p:cNvPicPr>
            <p:nvPr/>
          </p:nvPicPr>
          <p:blipFill>
            <a:blip r:embed="rId2"/>
            <a:stretch>
              <a:fillRect/>
            </a:stretch>
          </p:blipFill>
          <p:spPr>
            <a:xfrm flipH="1">
              <a:off x="497626" y="3740002"/>
              <a:ext cx="302169" cy="461749"/>
            </a:xfrm>
            <a:prstGeom prst="rect">
              <a:avLst/>
            </a:prstGeom>
          </p:spPr>
        </p:pic>
        <p:sp>
          <p:nvSpPr>
            <p:cNvPr id="9" name="TextBox 8">
              <a:extLst>
                <a:ext uri="{FF2B5EF4-FFF2-40B4-BE49-F238E27FC236}">
                  <a16:creationId xmlns:a16="http://schemas.microsoft.com/office/drawing/2014/main" xmlns="" id="{D97AC831-04B7-1785-42EF-3DE87CD5C015}"/>
                </a:ext>
              </a:extLst>
            </p:cNvPr>
            <p:cNvSpPr txBox="1"/>
            <p:nvPr/>
          </p:nvSpPr>
          <p:spPr>
            <a:xfrm>
              <a:off x="855520" y="3707436"/>
              <a:ext cx="3768610" cy="496996"/>
            </a:xfrm>
            <a:prstGeom prst="rect">
              <a:avLst/>
            </a:prstGeom>
            <a:noFill/>
          </p:spPr>
          <p:txBody>
            <a:bodyPr wrap="square">
              <a:spAutoFit/>
            </a:bodyPr>
            <a:lstStyle/>
            <a:p>
              <a:pPr algn="just">
                <a:lnSpc>
                  <a:spcPct val="150000"/>
                </a:lnSpc>
                <a:spcBef>
                  <a:spcPts val="100"/>
                </a:spcBef>
                <a:spcAft>
                  <a:spcPts val="100"/>
                </a:spcAft>
              </a:pPr>
              <a:r>
                <a:rPr lang="nl-NL" sz="2000" i="1" dirty="0" err="1">
                  <a:solidFill>
                    <a:srgbClr val="000000"/>
                  </a:solidFill>
                  <a:effectLst/>
                  <a:latin typeface="+mj-lt"/>
                  <a:ea typeface="Arial" panose="020B0604020202020204" pitchFamily="34" charset="0"/>
                </a:rPr>
                <a:t>Đồ</a:t>
              </a:r>
              <a:r>
                <a:rPr lang="nl-NL" sz="2000" i="1" dirty="0">
                  <a:solidFill>
                    <a:srgbClr val="000000"/>
                  </a:solidFill>
                  <a:effectLst/>
                  <a:latin typeface="+mj-lt"/>
                  <a:ea typeface="Arial" panose="020B0604020202020204" pitchFamily="34" charset="0"/>
                </a:rPr>
                <a:t> thị </a:t>
              </a:r>
              <a:r>
                <a:rPr lang="nl-NL" sz="2000" i="1" dirty="0" err="1">
                  <a:solidFill>
                    <a:srgbClr val="000000"/>
                  </a:solidFill>
                  <a:effectLst/>
                  <a:latin typeface="+mj-lt"/>
                  <a:ea typeface="Arial" panose="020B0604020202020204" pitchFamily="34" charset="0"/>
                </a:rPr>
                <a:t>của</a:t>
              </a:r>
              <a:r>
                <a:rPr lang="nl-NL" sz="2000" i="1" dirty="0">
                  <a:solidFill>
                    <a:srgbClr val="000000"/>
                  </a:solidFill>
                  <a:effectLst/>
                  <a:latin typeface="+mj-lt"/>
                  <a:ea typeface="Arial" panose="020B0604020202020204" pitchFamily="34" charset="0"/>
                </a:rPr>
                <a:t> </a:t>
              </a:r>
              <a:r>
                <a:rPr lang="nl-NL" sz="2000" i="1" dirty="0" err="1">
                  <a:solidFill>
                    <a:srgbClr val="000000"/>
                  </a:solidFill>
                  <a:effectLst/>
                  <a:latin typeface="+mj-lt"/>
                  <a:ea typeface="Arial" panose="020B0604020202020204" pitchFamily="34" charset="0"/>
                </a:rPr>
                <a:t>hàm</a:t>
              </a:r>
              <a:r>
                <a:rPr lang="nl-NL" sz="2000" i="1" dirty="0">
                  <a:solidFill>
                    <a:srgbClr val="000000"/>
                  </a:solidFill>
                  <a:effectLst/>
                  <a:latin typeface="+mj-lt"/>
                  <a:ea typeface="Arial" panose="020B0604020202020204" pitchFamily="34" charset="0"/>
                </a:rPr>
                <a:t> </a:t>
              </a:r>
              <a:r>
                <a:rPr lang="nl-NL" sz="2000" i="1" dirty="0" err="1">
                  <a:solidFill>
                    <a:srgbClr val="000000"/>
                  </a:solidFill>
                  <a:effectLst/>
                  <a:latin typeface="+mj-lt"/>
                  <a:ea typeface="Arial" panose="020B0604020202020204" pitchFamily="34" charset="0"/>
                </a:rPr>
                <a:t>số</a:t>
              </a:r>
              <a:r>
                <a:rPr lang="nl-NL" sz="2000" i="1" dirty="0">
                  <a:solidFill>
                    <a:srgbClr val="000000"/>
                  </a:solidFill>
                  <a:effectLst/>
                  <a:latin typeface="+mj-lt"/>
                  <a:ea typeface="Arial" panose="020B0604020202020204" pitchFamily="34" charset="0"/>
                </a:rPr>
                <a:t> y =  </a:t>
              </a:r>
              <a:r>
                <a:rPr lang="nl-NL" sz="2000" i="1" dirty="0" err="1">
                  <a:solidFill>
                    <a:srgbClr val="000000"/>
                  </a:solidFill>
                  <a:effectLst/>
                  <a:latin typeface="+mj-lt"/>
                  <a:ea typeface="Arial" panose="020B0604020202020204" pitchFamily="34" charset="0"/>
                </a:rPr>
                <a:t>ax</a:t>
              </a:r>
              <a:r>
                <a:rPr lang="nl-NL" sz="2000" i="1" dirty="0">
                  <a:solidFill>
                    <a:srgbClr val="000000"/>
                  </a:solidFill>
                  <a:effectLst/>
                  <a:latin typeface="+mj-lt"/>
                  <a:ea typeface="Arial" panose="020B0604020202020204" pitchFamily="34" charset="0"/>
                </a:rPr>
                <a:t> </a:t>
              </a:r>
              <a:r>
                <a:rPr lang="nl-NL" sz="2000" i="1" dirty="0" err="1">
                  <a:solidFill>
                    <a:srgbClr val="000000"/>
                  </a:solidFill>
                  <a:effectLst/>
                  <a:latin typeface="+mj-lt"/>
                  <a:ea typeface="Arial" panose="020B0604020202020204" pitchFamily="34" charset="0"/>
                </a:rPr>
                <a:t>còn</a:t>
              </a:r>
              <a:r>
                <a:rPr lang="nl-NL" sz="2000" i="1" dirty="0">
                  <a:solidFill>
                    <a:srgbClr val="000000"/>
                  </a:solidFill>
                  <a:effectLst/>
                  <a:latin typeface="+mj-lt"/>
                  <a:ea typeface="Arial" panose="020B0604020202020204" pitchFamily="34" charset="0"/>
                </a:rPr>
                <a:t> </a:t>
              </a:r>
              <a:r>
                <a:rPr lang="nl-NL" sz="2000" i="1" dirty="0" err="1">
                  <a:solidFill>
                    <a:srgbClr val="000000"/>
                  </a:solidFill>
                  <a:effectLst/>
                  <a:latin typeface="+mj-lt"/>
                  <a:ea typeface="Arial" panose="020B0604020202020204" pitchFamily="34" charset="0"/>
                </a:rPr>
                <a:t>được</a:t>
              </a:r>
              <a:r>
                <a:rPr lang="nl-NL" sz="2000" i="1" dirty="0">
                  <a:solidFill>
                    <a:srgbClr val="000000"/>
                  </a:solidFill>
                  <a:effectLst/>
                  <a:latin typeface="+mj-lt"/>
                  <a:ea typeface="Arial" panose="020B0604020202020204" pitchFamily="34" charset="0"/>
                </a:rPr>
                <a:t> </a:t>
              </a:r>
              <a:r>
                <a:rPr lang="nl-NL" sz="2000" i="1" dirty="0" err="1">
                  <a:solidFill>
                    <a:srgbClr val="000000"/>
                  </a:solidFill>
                  <a:effectLst/>
                  <a:latin typeface="+mj-lt"/>
                  <a:ea typeface="Arial" panose="020B0604020202020204" pitchFamily="34" charset="0"/>
                </a:rPr>
                <a:t>gọi</a:t>
              </a:r>
              <a:r>
                <a:rPr lang="nl-NL" sz="2000" i="1" dirty="0">
                  <a:solidFill>
                    <a:srgbClr val="000000"/>
                  </a:solidFill>
                  <a:effectLst/>
                  <a:latin typeface="+mj-lt"/>
                  <a:ea typeface="Arial" panose="020B0604020202020204" pitchFamily="34" charset="0"/>
                </a:rPr>
                <a:t> </a:t>
              </a:r>
              <a:r>
                <a:rPr lang="nl-NL" sz="2000" i="1" dirty="0" err="1">
                  <a:solidFill>
                    <a:srgbClr val="000000"/>
                  </a:solidFill>
                  <a:effectLst/>
                  <a:latin typeface="+mj-lt"/>
                  <a:ea typeface="Arial" panose="020B0604020202020204" pitchFamily="34" charset="0"/>
                </a:rPr>
                <a:t>là</a:t>
              </a:r>
              <a:r>
                <a:rPr lang="nl-NL" sz="2000" i="1" dirty="0">
                  <a:solidFill>
                    <a:srgbClr val="000000"/>
                  </a:solidFill>
                  <a:effectLst/>
                  <a:latin typeface="+mj-lt"/>
                  <a:ea typeface="Arial" panose="020B0604020202020204" pitchFamily="34" charset="0"/>
                </a:rPr>
                <a:t> </a:t>
              </a:r>
              <a:r>
                <a:rPr lang="nl-NL" sz="2000" i="1" dirty="0" err="1">
                  <a:solidFill>
                    <a:srgbClr val="000000"/>
                  </a:solidFill>
                  <a:effectLst/>
                  <a:latin typeface="+mj-lt"/>
                  <a:ea typeface="Arial" panose="020B0604020202020204" pitchFamily="34" charset="0"/>
                </a:rPr>
                <a:t>đường</a:t>
              </a:r>
              <a:r>
                <a:rPr lang="nl-NL" sz="2000" i="1" dirty="0">
                  <a:solidFill>
                    <a:srgbClr val="000000"/>
                  </a:solidFill>
                  <a:effectLst/>
                  <a:latin typeface="+mj-lt"/>
                  <a:ea typeface="Arial" panose="020B0604020202020204" pitchFamily="34" charset="0"/>
                </a:rPr>
                <a:t> </a:t>
              </a:r>
              <a:r>
                <a:rPr lang="nl-NL" sz="2000" i="1" dirty="0" err="1">
                  <a:solidFill>
                    <a:srgbClr val="000000"/>
                  </a:solidFill>
                  <a:effectLst/>
                  <a:latin typeface="+mj-lt"/>
                  <a:ea typeface="Arial" panose="020B0604020202020204" pitchFamily="34" charset="0"/>
                </a:rPr>
                <a:t>thẳng</a:t>
              </a:r>
              <a:r>
                <a:rPr lang="nl-NL" sz="2000" i="1" dirty="0">
                  <a:solidFill>
                    <a:srgbClr val="000000"/>
                  </a:solidFill>
                  <a:effectLst/>
                  <a:latin typeface="+mj-lt"/>
                  <a:ea typeface="Arial" panose="020B0604020202020204" pitchFamily="34" charset="0"/>
                </a:rPr>
                <a:t> y = </a:t>
              </a:r>
              <a:r>
                <a:rPr lang="nl-NL" sz="2000" i="1" dirty="0" err="1">
                  <a:solidFill>
                    <a:srgbClr val="000000"/>
                  </a:solidFill>
                  <a:effectLst/>
                  <a:latin typeface="+mj-lt"/>
                  <a:ea typeface="Arial" panose="020B0604020202020204" pitchFamily="34" charset="0"/>
                </a:rPr>
                <a:t>ax</a:t>
              </a:r>
              <a:r>
                <a:rPr lang="nl-NL" sz="2000" i="1" dirty="0">
                  <a:solidFill>
                    <a:srgbClr val="000000"/>
                  </a:solidFill>
                  <a:effectLst/>
                  <a:latin typeface="+mj-lt"/>
                  <a:ea typeface="Arial" panose="020B0604020202020204" pitchFamily="34" charset="0"/>
                </a:rPr>
                <a:t>.</a:t>
              </a:r>
              <a:endParaRPr lang="en-US" sz="2000" kern="100" dirty="0">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863674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81"/>
        <p:cNvGrpSpPr/>
        <p:nvPr/>
      </p:nvGrpSpPr>
      <p:grpSpPr>
        <a:xfrm>
          <a:off x="0" y="0"/>
          <a:ext cx="0" cy="0"/>
          <a:chOff x="0" y="0"/>
          <a:chExt cx="0" cy="0"/>
        </a:xfrm>
      </p:grpSpPr>
      <p:sp>
        <p:nvSpPr>
          <p:cNvPr id="10536" name="Google Shape;10536;p38"/>
          <p:cNvSpPr/>
          <p:nvPr/>
        </p:nvSpPr>
        <p:spPr>
          <a:xfrm rot="8100000">
            <a:off x="7739997" y="257624"/>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xmlns="" id="{827DBA4F-5A86-7629-93C0-B50CBBB79F18}"/>
              </a:ext>
            </a:extLst>
          </p:cNvPr>
          <p:cNvSpPr txBox="1"/>
          <p:nvPr/>
        </p:nvSpPr>
        <p:spPr>
          <a:xfrm>
            <a:off x="368819" y="277016"/>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3</a:t>
            </a:r>
            <a:endParaRPr lang="en-US" sz="2000" kern="1200" dirty="0">
              <a:solidFill>
                <a:prstClr val="black"/>
              </a:solidFill>
              <a:latin typeface="+mj-lt"/>
              <a:ea typeface="+mn-ea"/>
              <a:cs typeface="Arial" panose="020B0604020202020204" pitchFamily="34" charset="0"/>
            </a:endParaRPr>
          </a:p>
        </p:txBody>
      </p:sp>
      <p:pic>
        <p:nvPicPr>
          <p:cNvPr id="22" name="Picture 21">
            <a:extLst>
              <a:ext uri="{FF2B5EF4-FFF2-40B4-BE49-F238E27FC236}">
                <a16:creationId xmlns:a16="http://schemas.microsoft.com/office/drawing/2014/main" xmlns="" id="{5414F6E0-4075-4FD5-9072-EE658B9852DA}"/>
              </a:ext>
            </a:extLst>
          </p:cNvPr>
          <p:cNvPicPr>
            <a:picLocks noChangeAspect="1"/>
          </p:cNvPicPr>
          <p:nvPr/>
        </p:nvPicPr>
        <p:blipFill>
          <a:blip r:embed="rId3"/>
          <a:stretch>
            <a:fillRect/>
          </a:stretch>
        </p:blipFill>
        <p:spPr>
          <a:xfrm>
            <a:off x="7502605" y="3967255"/>
            <a:ext cx="1769185" cy="995166"/>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A8A30335-AA42-35F9-CAAA-9DCA38B6760A}"/>
                  </a:ext>
                </a:extLst>
              </p:cNvPr>
              <p:cNvSpPr/>
              <p:nvPr/>
            </p:nvSpPr>
            <p:spPr>
              <a:xfrm>
                <a:off x="2155545" y="276332"/>
                <a:ext cx="5777172" cy="1153842"/>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Vẽ </a:t>
                </a:r>
                <a:r>
                  <a:rPr lang="en-US" sz="2000" kern="1200" dirty="0" err="1">
                    <a:latin typeface="+mj-lt"/>
                    <a:ea typeface="Times New Roman" panose="02020603050405020304" pitchFamily="18" charset="0"/>
                    <a:cs typeface="+mn-cs"/>
                  </a:rPr>
                  <a:t>đồ</a:t>
                </a:r>
                <a:r>
                  <a:rPr lang="en-US" sz="2000" kern="1200" dirty="0">
                    <a:latin typeface="+mj-lt"/>
                    <a:ea typeface="Times New Roman" panose="02020603050405020304" pitchFamily="18" charset="0"/>
                    <a:cs typeface="+mn-cs"/>
                  </a:rPr>
                  <a:t> thị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a:t>
                </a:r>
              </a:p>
              <a:p>
                <a:pPr marL="30480" marR="30480" algn="just">
                  <a:lnSpc>
                    <a:spcPct val="150000"/>
                  </a:lnSpc>
                  <a:buClrTx/>
                  <a:buFontTx/>
                  <a:buNone/>
                  <a:defRPr/>
                </a:pPr>
                <a:r>
                  <a:rPr lang="en-US" sz="2000" kern="1200" dirty="0">
                    <a:latin typeface="+mj-lt"/>
                    <a:ea typeface="Times New Roman" panose="02020603050405020304" pitchFamily="18" charset="0"/>
                    <a:cs typeface="+mn-cs"/>
                  </a:rPr>
                  <a:t>a) y = 3x;		b) y = </a:t>
                </a:r>
                <a14:m>
                  <m:oMath xmlns:m="http://schemas.openxmlformats.org/officeDocument/2006/math">
                    <m:f>
                      <m:fPr>
                        <m:ctrlPr>
                          <a:rPr lang="en-US" sz="2000" b="0" i="1" kern="1200" smtClean="0">
                            <a:latin typeface="Cambria Math"/>
                            <a:ea typeface="Times New Roman" panose="02020603050405020304" pitchFamily="18" charset="0"/>
                            <a:cs typeface="+mn-cs"/>
                          </a:rPr>
                        </m:ctrlPr>
                      </m:fPr>
                      <m:num>
                        <m:r>
                          <a:rPr lang="en-US" sz="2000" b="0" i="1" kern="1200" smtClean="0">
                            <a:latin typeface="Cambria Math" panose="02040503050406030204" pitchFamily="18" charset="0"/>
                            <a:ea typeface="Times New Roman" panose="02020603050405020304" pitchFamily="18" charset="0"/>
                            <a:cs typeface="+mn-cs"/>
                          </a:rPr>
                          <m:t>1</m:t>
                        </m:r>
                      </m:num>
                      <m:den>
                        <m:r>
                          <a:rPr lang="en-US" sz="2000" b="0" i="1" kern="1200" smtClean="0">
                            <a:latin typeface="Cambria Math" panose="02040503050406030204" pitchFamily="18" charset="0"/>
                            <a:ea typeface="Times New Roman" panose="02020603050405020304" pitchFamily="18" charset="0"/>
                            <a:cs typeface="+mn-cs"/>
                          </a:rPr>
                          <m:t>3</m:t>
                        </m:r>
                      </m:den>
                    </m:f>
                  </m:oMath>
                </a14:m>
                <a:r>
                  <a:rPr lang="en-US" sz="2000" kern="1200" dirty="0">
                    <a:latin typeface="+mj-lt"/>
                    <a:ea typeface="Times New Roman" panose="02020603050405020304" pitchFamily="18" charset="0"/>
                    <a:cs typeface="+mn-cs"/>
                  </a:rPr>
                  <a:t>x </a:t>
                </a:r>
                <a:endParaRPr lang="en-US" sz="2000" kern="1200" dirty="0">
                  <a:solidFill>
                    <a:prstClr val="black"/>
                  </a:solidFill>
                  <a:latin typeface="+mj-lt"/>
                  <a:ea typeface="Times New Roman" panose="02020603050405020304" pitchFamily="18" charset="0"/>
                  <a:cs typeface="+mn-cs"/>
                </a:endParaRPr>
              </a:p>
            </p:txBody>
          </p:sp>
        </mc:Choice>
        <mc:Fallback xmlns="">
          <p:sp>
            <p:nvSpPr>
              <p:cNvPr id="2" name="Rectangle 1">
                <a:extLst>
                  <a:ext uri="{FF2B5EF4-FFF2-40B4-BE49-F238E27FC236}">
                    <a16:creationId xmlns:a16="http://schemas.microsoft.com/office/drawing/2014/main" id="{A8A30335-AA42-35F9-CAAA-9DCA38B6760A}"/>
                  </a:ext>
                </a:extLst>
              </p:cNvPr>
              <p:cNvSpPr>
                <a:spLocks noRot="1" noChangeAspect="1" noMove="1" noResize="1" noEditPoints="1" noAdjustHandles="1" noChangeArrowheads="1" noChangeShapeType="1" noTextEdit="1"/>
              </p:cNvSpPr>
              <p:nvPr/>
            </p:nvSpPr>
            <p:spPr>
              <a:xfrm>
                <a:off x="2155545" y="276332"/>
                <a:ext cx="5777172" cy="1153842"/>
              </a:xfrm>
              <a:prstGeom prst="rect">
                <a:avLst/>
              </a:prstGeom>
              <a:blipFill>
                <a:blip r:embed="rId4"/>
                <a:stretch>
                  <a:fillRect l="-634" b="-210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2B43AA04-9075-E1EB-41D8-46CE863002EA}"/>
              </a:ext>
            </a:extLst>
          </p:cNvPr>
          <p:cNvSpPr txBox="1"/>
          <p:nvPr/>
        </p:nvSpPr>
        <p:spPr>
          <a:xfrm>
            <a:off x="368819" y="2000952"/>
            <a:ext cx="5167852" cy="1420325"/>
          </a:xfrm>
          <a:prstGeom prst="rect">
            <a:avLst/>
          </a:prstGeom>
          <a:noFill/>
        </p:spPr>
        <p:txBody>
          <a:bodyPr wrap="square">
            <a:spAutoFit/>
          </a:bodyPr>
          <a:lstStyle/>
          <a:p>
            <a:pPr>
              <a:lnSpc>
                <a:spcPct val="150000"/>
              </a:lnSpc>
            </a:pPr>
            <a:r>
              <a:rPr lang="en-US" sz="2000" dirty="0">
                <a:latin typeface="+mj-lt"/>
              </a:rPr>
              <a:t>a) Cho x = 1 ta </a:t>
            </a:r>
            <a:r>
              <a:rPr lang="en-US" sz="2000" dirty="0" err="1">
                <a:latin typeface="+mj-lt"/>
              </a:rPr>
              <a:t>có</a:t>
            </a:r>
            <a:r>
              <a:rPr lang="en-US" sz="2000" dirty="0">
                <a:latin typeface="+mj-lt"/>
              </a:rPr>
              <a:t> y = 3. Ta </a:t>
            </a:r>
            <a:r>
              <a:rPr lang="en-US" sz="2000" dirty="0" err="1">
                <a:latin typeface="+mj-lt"/>
              </a:rPr>
              <a:t>vẽ</a:t>
            </a:r>
            <a:r>
              <a:rPr lang="en-US" sz="2000" dirty="0">
                <a:latin typeface="+mj-lt"/>
              </a:rPr>
              <a:t> </a:t>
            </a:r>
            <a:r>
              <a:rPr lang="en-US" sz="2000" dirty="0" err="1">
                <a:latin typeface="+mj-lt"/>
              </a:rPr>
              <a:t>điểm</a:t>
            </a:r>
            <a:r>
              <a:rPr lang="en-US" sz="2000" dirty="0">
                <a:latin typeface="+mj-lt"/>
              </a:rPr>
              <a:t> A(1; 3)</a:t>
            </a:r>
          </a:p>
          <a:p>
            <a:pPr>
              <a:lnSpc>
                <a:spcPct val="150000"/>
              </a:lnSpc>
            </a:pPr>
            <a:r>
              <a:rPr lang="en-US" sz="2000" dirty="0" err="1">
                <a:latin typeface="+mj-lt"/>
              </a:rPr>
              <a:t>Đồ</a:t>
            </a:r>
            <a:r>
              <a:rPr lang="en-US" sz="2000" dirty="0">
                <a:latin typeface="+mj-lt"/>
              </a:rPr>
              <a:t> thị </a:t>
            </a:r>
            <a:r>
              <a:rPr lang="en-US" sz="2000" dirty="0" err="1">
                <a:latin typeface="+mj-lt"/>
              </a:rPr>
              <a:t>hàm</a:t>
            </a:r>
            <a:r>
              <a:rPr lang="en-US" sz="2000" dirty="0">
                <a:latin typeface="+mj-lt"/>
              </a:rPr>
              <a:t> </a:t>
            </a:r>
            <a:r>
              <a:rPr lang="en-US" sz="2000" dirty="0" err="1">
                <a:latin typeface="+mj-lt"/>
              </a:rPr>
              <a:t>số</a:t>
            </a:r>
            <a:r>
              <a:rPr lang="en-US" sz="2000" dirty="0">
                <a:latin typeface="+mj-lt"/>
              </a:rPr>
              <a:t> y = 3x </a:t>
            </a:r>
            <a:r>
              <a:rPr lang="en-US" sz="2000" dirty="0" err="1">
                <a:latin typeface="+mj-lt"/>
              </a:rPr>
              <a:t>là</a:t>
            </a:r>
            <a:r>
              <a:rPr lang="en-US" sz="2000" dirty="0">
                <a:latin typeface="+mj-lt"/>
              </a:rPr>
              <a:t> </a:t>
            </a:r>
            <a:r>
              <a:rPr lang="en-US" sz="2000" dirty="0" err="1">
                <a:latin typeface="+mj-lt"/>
              </a:rPr>
              <a:t>đường</a:t>
            </a:r>
            <a:r>
              <a:rPr lang="en-US" sz="2000" dirty="0">
                <a:latin typeface="+mj-lt"/>
              </a:rPr>
              <a:t> </a:t>
            </a:r>
            <a:r>
              <a:rPr lang="en-US" sz="2000" dirty="0" err="1">
                <a:latin typeface="+mj-lt"/>
              </a:rPr>
              <a:t>thẳng</a:t>
            </a:r>
            <a:r>
              <a:rPr lang="en-US" sz="2000" dirty="0">
                <a:latin typeface="+mj-lt"/>
              </a:rPr>
              <a:t> </a:t>
            </a:r>
            <a:r>
              <a:rPr lang="en-US" sz="2000" dirty="0" err="1">
                <a:latin typeface="+mj-lt"/>
              </a:rPr>
              <a:t>đi</a:t>
            </a:r>
            <a:r>
              <a:rPr lang="en-US" sz="2000" dirty="0">
                <a:latin typeface="+mj-lt"/>
              </a:rPr>
              <a:t> qua </a:t>
            </a:r>
            <a:r>
              <a:rPr lang="en-US" sz="2000" dirty="0" err="1">
                <a:latin typeface="+mj-lt"/>
              </a:rPr>
              <a:t>các</a:t>
            </a:r>
            <a:r>
              <a:rPr lang="en-US" sz="2000" dirty="0">
                <a:latin typeface="+mj-lt"/>
              </a:rPr>
              <a:t> </a:t>
            </a:r>
            <a:r>
              <a:rPr lang="en-US" sz="2000" dirty="0" err="1">
                <a:latin typeface="+mj-lt"/>
              </a:rPr>
              <a:t>điểm</a:t>
            </a:r>
            <a:r>
              <a:rPr lang="en-US" sz="2000" dirty="0">
                <a:latin typeface="+mj-lt"/>
              </a:rPr>
              <a:t> O(0; 0) </a:t>
            </a:r>
            <a:r>
              <a:rPr lang="en-US" sz="2000" dirty="0" err="1">
                <a:latin typeface="+mj-lt"/>
              </a:rPr>
              <a:t>và</a:t>
            </a:r>
            <a:r>
              <a:rPr lang="en-US" sz="2000" dirty="0">
                <a:latin typeface="+mj-lt"/>
              </a:rPr>
              <a:t> A(1; 3) (</a:t>
            </a:r>
            <a:r>
              <a:rPr lang="en-US" sz="2000" dirty="0" err="1">
                <a:latin typeface="+mj-lt"/>
              </a:rPr>
              <a:t>Hình</a:t>
            </a:r>
            <a:r>
              <a:rPr lang="en-US" sz="2000" dirty="0">
                <a:latin typeface="+mj-lt"/>
              </a:rPr>
              <a:t> 4a)</a:t>
            </a:r>
          </a:p>
        </p:txBody>
      </p:sp>
      <p:grpSp>
        <p:nvGrpSpPr>
          <p:cNvPr id="4" name="Group 3">
            <a:extLst>
              <a:ext uri="{FF2B5EF4-FFF2-40B4-BE49-F238E27FC236}">
                <a16:creationId xmlns:a16="http://schemas.microsoft.com/office/drawing/2014/main" xmlns="" id="{6E81AAD5-B6B9-4D64-B333-22CDADB77BBE}"/>
              </a:ext>
            </a:extLst>
          </p:cNvPr>
          <p:cNvGrpSpPr/>
          <p:nvPr/>
        </p:nvGrpSpPr>
        <p:grpSpPr>
          <a:xfrm>
            <a:off x="218172" y="1473094"/>
            <a:ext cx="1366246" cy="537264"/>
            <a:chOff x="8441668" y="4587774"/>
            <a:chExt cx="1263473" cy="823613"/>
          </a:xfrm>
        </p:grpSpPr>
        <p:pic>
          <p:nvPicPr>
            <p:cNvPr id="5" name="Picture 4">
              <a:extLst>
                <a:ext uri="{FF2B5EF4-FFF2-40B4-BE49-F238E27FC236}">
                  <a16:creationId xmlns:a16="http://schemas.microsoft.com/office/drawing/2014/main" xmlns="" id="{23B885D3-0B68-2748-D1CD-36738844A77E}"/>
                </a:ext>
              </a:extLst>
            </p:cNvPr>
            <p:cNvPicPr>
              <a:picLocks noChangeAspect="1"/>
            </p:cNvPicPr>
            <p:nvPr/>
          </p:nvPicPr>
          <p:blipFill>
            <a:blip r:embed="rId5"/>
            <a:stretch>
              <a:fillRect/>
            </a:stretch>
          </p:blipFill>
          <p:spPr>
            <a:xfrm>
              <a:off x="8553553" y="4587774"/>
              <a:ext cx="962685" cy="823613"/>
            </a:xfrm>
            <a:prstGeom prst="rect">
              <a:avLst/>
            </a:prstGeom>
          </p:spPr>
        </p:pic>
        <p:sp>
          <p:nvSpPr>
            <p:cNvPr id="14" name="TextBox 13">
              <a:extLst>
                <a:ext uri="{FF2B5EF4-FFF2-40B4-BE49-F238E27FC236}">
                  <a16:creationId xmlns:a16="http://schemas.microsoft.com/office/drawing/2014/main" xmlns="" id="{8DDC8D89-3B6A-EAE7-ED5A-2203556A8B69}"/>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3" name="Picture 22">
            <a:extLst>
              <a:ext uri="{FF2B5EF4-FFF2-40B4-BE49-F238E27FC236}">
                <a16:creationId xmlns:a16="http://schemas.microsoft.com/office/drawing/2014/main" xmlns="" id="{A996FDD7-731A-0187-F8AE-F90266D73293}"/>
              </a:ext>
            </a:extLst>
          </p:cNvPr>
          <p:cNvPicPr>
            <a:picLocks noChangeAspect="1"/>
          </p:cNvPicPr>
          <p:nvPr/>
        </p:nvPicPr>
        <p:blipFill>
          <a:blip r:embed="rId6"/>
          <a:srcRect/>
          <a:stretch/>
        </p:blipFill>
        <p:spPr>
          <a:xfrm>
            <a:off x="5428206" y="1674254"/>
            <a:ext cx="3444747" cy="176973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4724F913-99C3-DE53-29A4-7B4B14BE5056}"/>
                  </a:ext>
                </a:extLst>
              </p:cNvPr>
              <p:cNvSpPr txBox="1"/>
              <p:nvPr/>
            </p:nvSpPr>
            <p:spPr>
              <a:xfrm>
                <a:off x="368819" y="3407003"/>
                <a:ext cx="7466900" cy="1613006"/>
              </a:xfrm>
              <a:prstGeom prst="rect">
                <a:avLst/>
              </a:prstGeom>
              <a:noFill/>
            </p:spPr>
            <p:txBody>
              <a:bodyPr wrap="square">
                <a:spAutoFit/>
              </a:bodyPr>
              <a:lstStyle/>
              <a:p>
                <a:pPr>
                  <a:lnSpc>
                    <a:spcPct val="150000"/>
                  </a:lnSpc>
                </a:pPr>
                <a:r>
                  <a:rPr lang="en-US" sz="2000" dirty="0">
                    <a:latin typeface="+mj-lt"/>
                  </a:rPr>
                  <a:t>b) Cho x = 3 ta </a:t>
                </a:r>
                <a:r>
                  <a:rPr lang="en-US" sz="2000" dirty="0" err="1">
                    <a:latin typeface="+mj-lt"/>
                  </a:rPr>
                  <a:t>có</a:t>
                </a:r>
                <a:r>
                  <a:rPr lang="en-US" sz="2000" dirty="0">
                    <a:latin typeface="+mj-lt"/>
                  </a:rPr>
                  <a:t> y = 1. Ta </a:t>
                </a:r>
                <a:r>
                  <a:rPr lang="en-US" sz="2000" dirty="0" err="1">
                    <a:latin typeface="+mj-lt"/>
                  </a:rPr>
                  <a:t>vẽ</a:t>
                </a:r>
                <a:r>
                  <a:rPr lang="en-US" sz="2000" dirty="0">
                    <a:latin typeface="+mj-lt"/>
                  </a:rPr>
                  <a:t> </a:t>
                </a:r>
                <a:r>
                  <a:rPr lang="en-US" sz="2000" dirty="0" err="1">
                    <a:latin typeface="+mj-lt"/>
                  </a:rPr>
                  <a:t>điểm</a:t>
                </a:r>
                <a:r>
                  <a:rPr lang="en-US" sz="2000" dirty="0">
                    <a:latin typeface="+mj-lt"/>
                  </a:rPr>
                  <a:t> B(3; 1)</a:t>
                </a:r>
              </a:p>
              <a:p>
                <a:pPr>
                  <a:lnSpc>
                    <a:spcPct val="150000"/>
                  </a:lnSpc>
                </a:pPr>
                <a:r>
                  <a:rPr lang="en-US" sz="2000" dirty="0" err="1">
                    <a:latin typeface="+mj-lt"/>
                  </a:rPr>
                  <a:t>Đồ</a:t>
                </a:r>
                <a:r>
                  <a:rPr lang="en-US" sz="2000" dirty="0">
                    <a:latin typeface="+mj-lt"/>
                  </a:rPr>
                  <a:t> thị </a:t>
                </a:r>
                <a:r>
                  <a:rPr lang="en-US" sz="2000" dirty="0" err="1">
                    <a:latin typeface="+mj-lt"/>
                  </a:rPr>
                  <a:t>hàm</a:t>
                </a:r>
                <a:r>
                  <a:rPr lang="en-US" sz="2000" dirty="0">
                    <a:latin typeface="+mj-lt"/>
                  </a:rPr>
                  <a:t> </a:t>
                </a:r>
                <a:r>
                  <a:rPr lang="en-US" sz="2000" dirty="0" err="1">
                    <a:latin typeface="+mj-lt"/>
                  </a:rPr>
                  <a:t>số</a:t>
                </a:r>
                <a:r>
                  <a:rPr lang="en-US" sz="2000" dirty="0">
                    <a:latin typeface="+mj-lt"/>
                  </a:rPr>
                  <a:t> y = </a:t>
                </a:r>
                <a14:m>
                  <m:oMath xmlns:m="http://schemas.openxmlformats.org/officeDocument/2006/math">
                    <m:f>
                      <m:fPr>
                        <m:ctrlPr>
                          <a:rPr lang="en-US" sz="2000" b="0" i="1" smtClean="0">
                            <a:latin typeface="Cambria Math"/>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3</m:t>
                        </m:r>
                      </m:den>
                    </m:f>
                  </m:oMath>
                </a14:m>
                <a:r>
                  <a:rPr lang="en-US" sz="2000" dirty="0">
                    <a:latin typeface="+mj-lt"/>
                  </a:rPr>
                  <a:t>x </a:t>
                </a:r>
                <a:r>
                  <a:rPr lang="en-US" sz="2000" dirty="0" err="1">
                    <a:latin typeface="+mj-lt"/>
                  </a:rPr>
                  <a:t>là</a:t>
                </a:r>
                <a:r>
                  <a:rPr lang="en-US" sz="2000" dirty="0">
                    <a:latin typeface="+mj-lt"/>
                  </a:rPr>
                  <a:t> </a:t>
                </a:r>
                <a:r>
                  <a:rPr lang="en-US" sz="2000" dirty="0" err="1">
                    <a:latin typeface="+mj-lt"/>
                  </a:rPr>
                  <a:t>đường</a:t>
                </a:r>
                <a:r>
                  <a:rPr lang="en-US" sz="2000" dirty="0">
                    <a:latin typeface="+mj-lt"/>
                  </a:rPr>
                  <a:t> </a:t>
                </a:r>
                <a:r>
                  <a:rPr lang="en-US" sz="2000" dirty="0" err="1">
                    <a:latin typeface="+mj-lt"/>
                  </a:rPr>
                  <a:t>thẳng</a:t>
                </a:r>
                <a:r>
                  <a:rPr lang="en-US" sz="2000" dirty="0">
                    <a:latin typeface="+mj-lt"/>
                  </a:rPr>
                  <a:t> </a:t>
                </a:r>
                <a:r>
                  <a:rPr lang="en-US" sz="2000" dirty="0" err="1">
                    <a:latin typeface="+mj-lt"/>
                  </a:rPr>
                  <a:t>đi</a:t>
                </a:r>
                <a:r>
                  <a:rPr lang="en-US" sz="2000" dirty="0">
                    <a:latin typeface="+mj-lt"/>
                  </a:rPr>
                  <a:t> qua </a:t>
                </a:r>
                <a:r>
                  <a:rPr lang="en-US" sz="2000" dirty="0" err="1">
                    <a:latin typeface="+mj-lt"/>
                  </a:rPr>
                  <a:t>các</a:t>
                </a:r>
                <a:r>
                  <a:rPr lang="en-US" sz="2000" dirty="0">
                    <a:latin typeface="+mj-lt"/>
                  </a:rPr>
                  <a:t> </a:t>
                </a:r>
                <a:r>
                  <a:rPr lang="en-US" sz="2000" dirty="0" err="1">
                    <a:latin typeface="+mj-lt"/>
                  </a:rPr>
                  <a:t>điểm</a:t>
                </a:r>
                <a:r>
                  <a:rPr lang="en-US" sz="2000" dirty="0">
                    <a:latin typeface="+mj-lt"/>
                  </a:rPr>
                  <a:t> O(0; 0) </a:t>
                </a:r>
                <a:r>
                  <a:rPr lang="en-US" sz="2000" dirty="0" err="1">
                    <a:latin typeface="+mj-lt"/>
                  </a:rPr>
                  <a:t>và</a:t>
                </a:r>
                <a:r>
                  <a:rPr lang="en-US" sz="2000" dirty="0">
                    <a:latin typeface="+mj-lt"/>
                  </a:rPr>
                  <a:t> B(3; 1) (</a:t>
                </a:r>
                <a:r>
                  <a:rPr lang="en-US" sz="2000" dirty="0" err="1">
                    <a:latin typeface="+mj-lt"/>
                  </a:rPr>
                  <a:t>Hình</a:t>
                </a:r>
                <a:r>
                  <a:rPr lang="en-US" sz="2000" dirty="0">
                    <a:latin typeface="+mj-lt"/>
                  </a:rPr>
                  <a:t> 4b)</a:t>
                </a:r>
              </a:p>
            </p:txBody>
          </p:sp>
        </mc:Choice>
        <mc:Fallback xmlns="">
          <p:sp>
            <p:nvSpPr>
              <p:cNvPr id="7" name="TextBox 6">
                <a:extLst>
                  <a:ext uri="{FF2B5EF4-FFF2-40B4-BE49-F238E27FC236}">
                    <a16:creationId xmlns:a16="http://schemas.microsoft.com/office/drawing/2014/main" id="{4724F913-99C3-DE53-29A4-7B4B14BE5056}"/>
                  </a:ext>
                </a:extLst>
              </p:cNvPr>
              <p:cNvSpPr txBox="1">
                <a:spLocks noRot="1" noChangeAspect="1" noMove="1" noResize="1" noEditPoints="1" noAdjustHandles="1" noChangeArrowheads="1" noChangeShapeType="1" noTextEdit="1"/>
              </p:cNvSpPr>
              <p:nvPr/>
            </p:nvSpPr>
            <p:spPr>
              <a:xfrm>
                <a:off x="368819" y="3407003"/>
                <a:ext cx="7466900" cy="1613006"/>
              </a:xfrm>
              <a:prstGeom prst="rect">
                <a:avLst/>
              </a:prstGeom>
              <a:blipFill>
                <a:blip r:embed="rId7"/>
                <a:stretch>
                  <a:fillRect l="-899" b="-6439"/>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81"/>
        <p:cNvGrpSpPr/>
        <p:nvPr/>
      </p:nvGrpSpPr>
      <p:grpSpPr>
        <a:xfrm>
          <a:off x="0" y="0"/>
          <a:ext cx="0" cy="0"/>
          <a:chOff x="0" y="0"/>
          <a:chExt cx="0" cy="0"/>
        </a:xfrm>
      </p:grpSpPr>
      <p:sp>
        <p:nvSpPr>
          <p:cNvPr id="10536" name="Google Shape;10536;p38"/>
          <p:cNvSpPr/>
          <p:nvPr/>
        </p:nvSpPr>
        <p:spPr>
          <a:xfrm rot="8100000">
            <a:off x="7739997" y="257624"/>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xmlns="" id="{827DBA4F-5A86-7629-93C0-B50CBBB79F18}"/>
              </a:ext>
            </a:extLst>
          </p:cNvPr>
          <p:cNvSpPr txBox="1"/>
          <p:nvPr/>
        </p:nvSpPr>
        <p:spPr>
          <a:xfrm>
            <a:off x="261941" y="324998"/>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4</a:t>
            </a:r>
            <a:endParaRPr lang="en-US" sz="2000" kern="1200" dirty="0">
              <a:solidFill>
                <a:prstClr val="black"/>
              </a:solidFill>
              <a:latin typeface="+mj-lt"/>
              <a:ea typeface="+mn-ea"/>
              <a:cs typeface="Arial" panose="020B0604020202020204" pitchFamily="34" charset="0"/>
            </a:endParaRPr>
          </a:p>
        </p:txBody>
      </p:sp>
      <p:sp>
        <p:nvSpPr>
          <p:cNvPr id="2" name="Rectangle 1">
            <a:extLst>
              <a:ext uri="{FF2B5EF4-FFF2-40B4-BE49-F238E27FC236}">
                <a16:creationId xmlns:a16="http://schemas.microsoft.com/office/drawing/2014/main" xmlns="" id="{A8A30335-AA42-35F9-CAAA-9DCA38B6760A}"/>
              </a:ext>
            </a:extLst>
          </p:cNvPr>
          <p:cNvSpPr/>
          <p:nvPr/>
        </p:nvSpPr>
        <p:spPr>
          <a:xfrm>
            <a:off x="2041654" y="333837"/>
            <a:ext cx="6234100"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Tìm</a:t>
            </a:r>
            <a:r>
              <a:rPr lang="en-US" sz="2000" kern="1200" dirty="0">
                <a:latin typeface="+mj-lt"/>
                <a:ea typeface="Times New Roman" panose="02020603050405020304" pitchFamily="18" charset="0"/>
                <a:cs typeface="+mn-cs"/>
              </a:rPr>
              <a:t> a </a:t>
            </a:r>
            <a:r>
              <a:rPr lang="en-US" sz="2000" kern="1200" dirty="0" err="1">
                <a:latin typeface="+mj-lt"/>
                <a:ea typeface="Times New Roman" panose="02020603050405020304" pitchFamily="18" charset="0"/>
                <a:cs typeface="+mn-cs"/>
              </a:rPr>
              <a:t>để</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y = ax </a:t>
            </a:r>
            <a:r>
              <a:rPr lang="en-US" sz="2000" kern="1200" dirty="0" err="1">
                <a:latin typeface="+mj-lt"/>
                <a:ea typeface="Times New Roman" panose="02020603050405020304" pitchFamily="18" charset="0"/>
                <a:cs typeface="+mn-cs"/>
              </a:rPr>
              <a:t>có</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đồ</a:t>
            </a:r>
            <a:r>
              <a:rPr lang="en-US" sz="2000" kern="1200" dirty="0">
                <a:latin typeface="+mj-lt"/>
                <a:ea typeface="Times New Roman" panose="02020603050405020304" pitchFamily="18" charset="0"/>
                <a:cs typeface="+mn-cs"/>
              </a:rPr>
              <a:t> thị </a:t>
            </a:r>
            <a:r>
              <a:rPr lang="en-US" sz="2000" kern="1200" dirty="0" err="1">
                <a:latin typeface="+mj-lt"/>
                <a:ea typeface="Times New Roman" panose="02020603050405020304" pitchFamily="18" charset="0"/>
                <a:cs typeface="+mn-cs"/>
              </a:rPr>
              <a:t>như</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trong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a:t>
            </a:r>
            <a:endParaRPr lang="en-US" sz="2000" kern="1200" dirty="0">
              <a:solidFill>
                <a:prstClr val="black"/>
              </a:solidFill>
              <a:latin typeface="+mj-lt"/>
              <a:ea typeface="Times New Roman" panose="02020603050405020304" pitchFamily="18" charset="0"/>
              <a:cs typeface="+mn-cs"/>
            </a:endParaRPr>
          </a:p>
        </p:txBody>
      </p:sp>
      <p:pic>
        <p:nvPicPr>
          <p:cNvPr id="8" name="Picture 7">
            <a:extLst>
              <a:ext uri="{FF2B5EF4-FFF2-40B4-BE49-F238E27FC236}">
                <a16:creationId xmlns:a16="http://schemas.microsoft.com/office/drawing/2014/main" xmlns="" id="{85F5DC65-86F5-C989-9830-A1F8CCA3D136}"/>
              </a:ext>
            </a:extLst>
          </p:cNvPr>
          <p:cNvPicPr>
            <a:picLocks noChangeAspect="1"/>
          </p:cNvPicPr>
          <p:nvPr/>
        </p:nvPicPr>
        <p:blipFill>
          <a:blip r:embed="rId3"/>
          <a:stretch>
            <a:fillRect/>
          </a:stretch>
        </p:blipFill>
        <p:spPr>
          <a:xfrm>
            <a:off x="1194459" y="1303035"/>
            <a:ext cx="6755081" cy="3369097"/>
          </a:xfrm>
          <a:prstGeom prst="rect">
            <a:avLst/>
          </a:prstGeom>
        </p:spPr>
      </p:pic>
    </p:spTree>
    <p:extLst>
      <p:ext uri="{BB962C8B-B14F-4D97-AF65-F5344CB8AC3E}">
        <p14:creationId xmlns:p14="http://schemas.microsoft.com/office/powerpoint/2010/main" val="326611421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81"/>
        <p:cNvGrpSpPr/>
        <p:nvPr/>
      </p:nvGrpSpPr>
      <p:grpSpPr>
        <a:xfrm>
          <a:off x="0" y="0"/>
          <a:ext cx="0" cy="0"/>
          <a:chOff x="0" y="0"/>
          <a:chExt cx="0" cy="0"/>
        </a:xfrm>
      </p:grpSpPr>
      <p:sp>
        <p:nvSpPr>
          <p:cNvPr id="10536" name="Google Shape;10536;p38"/>
          <p:cNvSpPr/>
          <p:nvPr/>
        </p:nvSpPr>
        <p:spPr>
          <a:xfrm rot="8100000">
            <a:off x="7739997" y="257624"/>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xmlns="" id="{827DBA4F-5A86-7629-93C0-B50CBBB79F18}"/>
              </a:ext>
            </a:extLst>
          </p:cNvPr>
          <p:cNvSpPr txBox="1"/>
          <p:nvPr/>
        </p:nvSpPr>
        <p:spPr>
          <a:xfrm>
            <a:off x="261941" y="324998"/>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4</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2B43AA04-9075-E1EB-41D8-46CE863002EA}"/>
                  </a:ext>
                </a:extLst>
              </p:cNvPr>
              <p:cNvSpPr txBox="1"/>
              <p:nvPr/>
            </p:nvSpPr>
            <p:spPr>
              <a:xfrm>
                <a:off x="352583" y="1505117"/>
                <a:ext cx="8438832" cy="3190361"/>
              </a:xfrm>
              <a:prstGeom prst="rect">
                <a:avLst/>
              </a:prstGeom>
              <a:noFill/>
            </p:spPr>
            <p:txBody>
              <a:bodyPr wrap="square">
                <a:spAutoFit/>
              </a:bodyPr>
              <a:lstStyle/>
              <a:p>
                <a:pPr>
                  <a:lnSpc>
                    <a:spcPct val="150000"/>
                  </a:lnSpc>
                </a:pPr>
                <a:r>
                  <a:rPr lang="en-US" sz="2000" dirty="0">
                    <a:latin typeface="+mj-lt"/>
                  </a:rPr>
                  <a:t>a) </a:t>
                </a:r>
                <a:r>
                  <a:rPr lang="en-US" sz="2000" dirty="0" err="1">
                    <a:latin typeface="+mj-lt"/>
                  </a:rPr>
                  <a:t>Đường</a:t>
                </a:r>
                <a:r>
                  <a:rPr lang="en-US" sz="2000" dirty="0">
                    <a:latin typeface="+mj-lt"/>
                  </a:rPr>
                  <a:t> </a:t>
                </a:r>
                <a:r>
                  <a:rPr lang="en-US" sz="2000" dirty="0" err="1">
                    <a:latin typeface="+mj-lt"/>
                  </a:rPr>
                  <a:t>thẳng</a:t>
                </a:r>
                <a:r>
                  <a:rPr lang="en-US" sz="2000" dirty="0">
                    <a:latin typeface="+mj-lt"/>
                  </a:rPr>
                  <a:t> </a:t>
                </a:r>
                <a:r>
                  <a:rPr lang="en-US" sz="2000" dirty="0" err="1">
                    <a:latin typeface="+mj-lt"/>
                  </a:rPr>
                  <a:t>trong</a:t>
                </a:r>
                <a:r>
                  <a:rPr lang="en-US" sz="2000" dirty="0">
                    <a:latin typeface="+mj-lt"/>
                  </a:rPr>
                  <a:t> </a:t>
                </a:r>
                <a:r>
                  <a:rPr lang="en-US" sz="2000" dirty="0" err="1">
                    <a:latin typeface="+mj-lt"/>
                  </a:rPr>
                  <a:t>Hình</a:t>
                </a:r>
                <a:r>
                  <a:rPr lang="en-US" sz="2000" dirty="0">
                    <a:latin typeface="+mj-lt"/>
                  </a:rPr>
                  <a:t> 5a </a:t>
                </a:r>
                <a:r>
                  <a:rPr lang="en-US" sz="2000" dirty="0" err="1">
                    <a:latin typeface="+mj-lt"/>
                  </a:rPr>
                  <a:t>đi</a:t>
                </a:r>
                <a:r>
                  <a:rPr lang="en-US" sz="2000" dirty="0">
                    <a:latin typeface="+mj-lt"/>
                  </a:rPr>
                  <a:t> qua </a:t>
                </a:r>
                <a:r>
                  <a:rPr lang="en-US" sz="2000" dirty="0" err="1">
                    <a:latin typeface="+mj-lt"/>
                  </a:rPr>
                  <a:t>các</a:t>
                </a:r>
                <a:r>
                  <a:rPr lang="en-US" sz="2000" dirty="0">
                    <a:latin typeface="+mj-lt"/>
                  </a:rPr>
                  <a:t> </a:t>
                </a:r>
                <a:r>
                  <a:rPr lang="en-US" sz="2000" dirty="0" err="1">
                    <a:latin typeface="+mj-lt"/>
                  </a:rPr>
                  <a:t>điểm</a:t>
                </a:r>
                <a:r>
                  <a:rPr lang="en-US" sz="2000" dirty="0">
                    <a:latin typeface="+mj-lt"/>
                  </a:rPr>
                  <a:t> O(0; 0) </a:t>
                </a:r>
                <a:r>
                  <a:rPr lang="en-US" sz="2000" dirty="0" err="1">
                    <a:latin typeface="+mj-lt"/>
                  </a:rPr>
                  <a:t>và</a:t>
                </a:r>
                <a:r>
                  <a:rPr lang="en-US" sz="2000" dirty="0">
                    <a:latin typeface="+mj-lt"/>
                  </a:rPr>
                  <a:t> A(1; –2) </a:t>
                </a:r>
                <a:r>
                  <a:rPr lang="en-US" sz="2000" dirty="0" err="1">
                    <a:latin typeface="+mj-lt"/>
                  </a:rPr>
                  <a:t>nên</a:t>
                </a:r>
                <a:r>
                  <a:rPr lang="en-US" sz="2000" dirty="0">
                    <a:latin typeface="+mj-lt"/>
                  </a:rPr>
                  <a:t> </a:t>
                </a:r>
                <a:r>
                  <a:rPr lang="en-US" sz="2000" dirty="0" err="1">
                    <a:latin typeface="+mj-lt"/>
                  </a:rPr>
                  <a:t>là</a:t>
                </a:r>
                <a:r>
                  <a:rPr lang="en-US" sz="2000" dirty="0">
                    <a:latin typeface="+mj-lt"/>
                  </a:rPr>
                  <a:t> </a:t>
                </a:r>
                <a:r>
                  <a:rPr lang="en-US" sz="2000" dirty="0" err="1">
                    <a:latin typeface="+mj-lt"/>
                  </a:rPr>
                  <a:t>đồ</a:t>
                </a:r>
                <a:r>
                  <a:rPr lang="en-US" sz="2000" dirty="0">
                    <a:latin typeface="+mj-lt"/>
                  </a:rPr>
                  <a:t> thị </a:t>
                </a:r>
                <a:r>
                  <a:rPr lang="en-US" sz="2000" dirty="0" err="1">
                    <a:latin typeface="+mj-lt"/>
                  </a:rPr>
                  <a:t>của</a:t>
                </a:r>
                <a:r>
                  <a:rPr lang="en-US" sz="2000" dirty="0">
                    <a:latin typeface="+mj-lt"/>
                  </a:rPr>
                  <a:t> </a:t>
                </a:r>
                <a:r>
                  <a:rPr lang="en-US" sz="2000" dirty="0" err="1">
                    <a:latin typeface="+mj-lt"/>
                  </a:rPr>
                  <a:t>hàm</a:t>
                </a:r>
                <a:r>
                  <a:rPr lang="en-US" sz="2000" dirty="0">
                    <a:latin typeface="+mj-lt"/>
                  </a:rPr>
                  <a:t> </a:t>
                </a:r>
                <a:r>
                  <a:rPr lang="en-US" sz="2000" dirty="0" err="1">
                    <a:latin typeface="+mj-lt"/>
                  </a:rPr>
                  <a:t>số</a:t>
                </a:r>
                <a:r>
                  <a:rPr lang="en-US" sz="2000" dirty="0">
                    <a:latin typeface="+mj-lt"/>
                  </a:rPr>
                  <a:t> y = ax. Cho x = 1 ta </a:t>
                </a:r>
                <a:r>
                  <a:rPr lang="en-US" sz="2000" dirty="0" err="1">
                    <a:latin typeface="+mj-lt"/>
                  </a:rPr>
                  <a:t>có</a:t>
                </a:r>
                <a:r>
                  <a:rPr lang="en-US" sz="2000" dirty="0">
                    <a:latin typeface="+mj-lt"/>
                  </a:rPr>
                  <a:t> y = a </a:t>
                </a:r>
                <a:r>
                  <a:rPr lang="en-US" sz="2000" dirty="0" err="1">
                    <a:latin typeface="+mj-lt"/>
                  </a:rPr>
                  <a:t>nên</a:t>
                </a:r>
                <a:r>
                  <a:rPr lang="en-US" sz="2000" dirty="0">
                    <a:latin typeface="+mj-lt"/>
                  </a:rPr>
                  <a:t> a = </a:t>
                </a:r>
                <a:r>
                  <a:rPr lang="en-US" sz="2000" dirty="0"/>
                  <a:t>–2. </a:t>
                </a:r>
                <a:r>
                  <a:rPr lang="en-US" sz="2000" dirty="0" err="1"/>
                  <a:t>Vậy</a:t>
                </a:r>
                <a:r>
                  <a:rPr lang="en-US" sz="2000" dirty="0"/>
                  <a:t> </a:t>
                </a:r>
                <a:r>
                  <a:rPr lang="en-US" sz="2000" dirty="0" err="1"/>
                  <a:t>đồ</a:t>
                </a:r>
                <a:r>
                  <a:rPr lang="en-US" sz="2000" dirty="0"/>
                  <a:t> thị ở </a:t>
                </a:r>
                <a:r>
                  <a:rPr lang="en-US" sz="2000" dirty="0" err="1"/>
                  <a:t>Hình</a:t>
                </a:r>
                <a:r>
                  <a:rPr lang="en-US" sz="2000" dirty="0"/>
                  <a:t> 5a </a:t>
                </a:r>
                <a:r>
                  <a:rPr lang="en-US" sz="2000" dirty="0" err="1"/>
                  <a:t>là</a:t>
                </a:r>
                <a:r>
                  <a:rPr lang="en-US" sz="2000" dirty="0"/>
                  <a:t> </a:t>
                </a:r>
                <a:r>
                  <a:rPr lang="en-US" sz="2000" dirty="0" err="1"/>
                  <a:t>đồ</a:t>
                </a:r>
                <a:r>
                  <a:rPr lang="en-US" sz="2000" dirty="0"/>
                  <a:t> thị </a:t>
                </a:r>
                <a:r>
                  <a:rPr lang="en-US" sz="2000" dirty="0" err="1"/>
                  <a:t>của</a:t>
                </a:r>
                <a:r>
                  <a:rPr lang="en-US" sz="2000" dirty="0"/>
                  <a:t> </a:t>
                </a:r>
                <a:r>
                  <a:rPr lang="en-US" sz="2000" dirty="0" err="1"/>
                  <a:t>hàm</a:t>
                </a:r>
                <a:r>
                  <a:rPr lang="en-US" sz="2000" dirty="0"/>
                  <a:t> </a:t>
                </a:r>
                <a:r>
                  <a:rPr lang="en-US" sz="2000" dirty="0" err="1"/>
                  <a:t>số</a:t>
                </a:r>
                <a:r>
                  <a:rPr lang="en-US" sz="2000" dirty="0"/>
                  <a:t> y = –2x</a:t>
                </a:r>
              </a:p>
              <a:p>
                <a:pPr>
                  <a:lnSpc>
                    <a:spcPct val="150000"/>
                  </a:lnSpc>
                </a:pPr>
                <a:r>
                  <a:rPr lang="en-US" sz="2000" dirty="0">
                    <a:latin typeface="+mj-lt"/>
                  </a:rPr>
                  <a:t>b) </a:t>
                </a:r>
                <a:r>
                  <a:rPr lang="en-US" sz="2000" dirty="0" err="1"/>
                  <a:t>Đường</a:t>
                </a:r>
                <a:r>
                  <a:rPr lang="en-US" sz="2000" dirty="0"/>
                  <a:t> </a:t>
                </a:r>
                <a:r>
                  <a:rPr lang="en-US" sz="2000" dirty="0" err="1"/>
                  <a:t>thẳng</a:t>
                </a:r>
                <a:r>
                  <a:rPr lang="en-US" sz="2000" dirty="0"/>
                  <a:t> </a:t>
                </a:r>
                <a:r>
                  <a:rPr lang="en-US" sz="2000" dirty="0" err="1"/>
                  <a:t>trong</a:t>
                </a:r>
                <a:r>
                  <a:rPr lang="en-US" sz="2000" dirty="0"/>
                  <a:t> </a:t>
                </a:r>
                <a:r>
                  <a:rPr lang="en-US" sz="2000" dirty="0" err="1"/>
                  <a:t>Hình</a:t>
                </a:r>
                <a:r>
                  <a:rPr lang="en-US" sz="2000" dirty="0"/>
                  <a:t> 5b </a:t>
                </a:r>
                <a:r>
                  <a:rPr lang="en-US" sz="2000" dirty="0" err="1"/>
                  <a:t>đi</a:t>
                </a:r>
                <a:r>
                  <a:rPr lang="en-US" sz="2000" dirty="0"/>
                  <a:t> qua </a:t>
                </a:r>
                <a:r>
                  <a:rPr lang="en-US" sz="2000" dirty="0" err="1"/>
                  <a:t>các</a:t>
                </a:r>
                <a:r>
                  <a:rPr lang="en-US" sz="2000" dirty="0"/>
                  <a:t> </a:t>
                </a:r>
                <a:r>
                  <a:rPr lang="en-US" sz="2000" dirty="0" err="1"/>
                  <a:t>điểm</a:t>
                </a:r>
                <a:r>
                  <a:rPr lang="en-US" sz="2000" dirty="0"/>
                  <a:t> O(0; 0) </a:t>
                </a:r>
                <a:r>
                  <a:rPr lang="en-US" sz="2000" dirty="0" err="1"/>
                  <a:t>và</a:t>
                </a:r>
                <a:r>
                  <a:rPr lang="en-US" sz="2000" dirty="0"/>
                  <a:t> B(2; 3) </a:t>
                </a:r>
                <a:r>
                  <a:rPr lang="en-US" sz="2000" dirty="0" err="1"/>
                  <a:t>nên</a:t>
                </a:r>
                <a:r>
                  <a:rPr lang="en-US" sz="2000" dirty="0"/>
                  <a:t> </a:t>
                </a:r>
                <a:r>
                  <a:rPr lang="en-US" sz="2000" dirty="0" err="1"/>
                  <a:t>là</a:t>
                </a:r>
                <a:r>
                  <a:rPr lang="en-US" sz="2000" dirty="0"/>
                  <a:t> </a:t>
                </a:r>
                <a:r>
                  <a:rPr lang="en-US" sz="2000" dirty="0" err="1"/>
                  <a:t>đồ</a:t>
                </a:r>
                <a:r>
                  <a:rPr lang="en-US" sz="2000" dirty="0"/>
                  <a:t> thị </a:t>
                </a:r>
                <a:r>
                  <a:rPr lang="en-US" sz="2000" dirty="0" err="1"/>
                  <a:t>của</a:t>
                </a:r>
                <a:r>
                  <a:rPr lang="en-US" sz="2000" dirty="0"/>
                  <a:t> </a:t>
                </a:r>
                <a:r>
                  <a:rPr lang="en-US" sz="2000" dirty="0" err="1"/>
                  <a:t>hàm</a:t>
                </a:r>
                <a:r>
                  <a:rPr lang="en-US" sz="2000" dirty="0"/>
                  <a:t> </a:t>
                </a:r>
                <a:r>
                  <a:rPr lang="en-US" sz="2000" dirty="0" err="1"/>
                  <a:t>số</a:t>
                </a:r>
                <a:r>
                  <a:rPr lang="en-US" sz="2000" dirty="0"/>
                  <a:t> y = ax. Cho x = 2 ta </a:t>
                </a:r>
                <a:r>
                  <a:rPr lang="en-US" sz="2000" dirty="0" err="1"/>
                  <a:t>có</a:t>
                </a:r>
                <a:r>
                  <a:rPr lang="en-US" sz="2000" dirty="0"/>
                  <a:t> y = 2a, </a:t>
                </a:r>
                <a:r>
                  <a:rPr lang="en-US" sz="2000" dirty="0" err="1"/>
                  <a:t>suy</a:t>
                </a:r>
                <a:r>
                  <a:rPr lang="en-US" sz="2000" dirty="0"/>
                  <a:t> </a:t>
                </a:r>
                <a:r>
                  <a:rPr lang="en-US" sz="2000" dirty="0" err="1"/>
                  <a:t>ra</a:t>
                </a:r>
                <a:r>
                  <a:rPr lang="en-US" sz="2000" dirty="0"/>
                  <a:t> a = </a:t>
                </a:r>
                <a14:m>
                  <m:oMath xmlns:m="http://schemas.openxmlformats.org/officeDocument/2006/math">
                    <m:f>
                      <m:fPr>
                        <m:ctrlPr>
                          <a:rPr lang="en-US" sz="2000" b="0" i="1" smtClean="0">
                            <a:latin typeface="Cambria Math"/>
                          </a:rPr>
                        </m:ctrlPr>
                      </m:fPr>
                      <m:num>
                        <m:r>
                          <a:rPr lang="en-US" sz="2000" b="0" i="1" smtClean="0">
                            <a:latin typeface="Cambria Math" panose="02040503050406030204" pitchFamily="18" charset="0"/>
                          </a:rPr>
                          <m:t>3</m:t>
                        </m:r>
                      </m:num>
                      <m:den>
                        <m:r>
                          <a:rPr lang="en-US" sz="2000" b="0" i="1" smtClean="0">
                            <a:latin typeface="Cambria Math" panose="02040503050406030204" pitchFamily="18" charset="0"/>
                          </a:rPr>
                          <m:t>2</m:t>
                        </m:r>
                      </m:den>
                    </m:f>
                  </m:oMath>
                </a14:m>
                <a:r>
                  <a:rPr lang="en-US" sz="2000" dirty="0"/>
                  <a:t>. </a:t>
                </a:r>
                <a:r>
                  <a:rPr lang="en-US" sz="2000" dirty="0" err="1"/>
                  <a:t>Vậy</a:t>
                </a:r>
                <a:r>
                  <a:rPr lang="en-US" sz="2000" dirty="0"/>
                  <a:t> </a:t>
                </a:r>
                <a:r>
                  <a:rPr lang="en-US" sz="2000" dirty="0" err="1"/>
                  <a:t>đồ</a:t>
                </a:r>
                <a:r>
                  <a:rPr lang="en-US" sz="2000" dirty="0"/>
                  <a:t> thị ở </a:t>
                </a:r>
                <a:r>
                  <a:rPr lang="en-US" sz="2000" dirty="0" err="1"/>
                  <a:t>Hình</a:t>
                </a:r>
                <a:r>
                  <a:rPr lang="en-US" sz="2000" dirty="0"/>
                  <a:t> 5b </a:t>
                </a:r>
                <a:r>
                  <a:rPr lang="en-US" sz="2000" dirty="0" err="1"/>
                  <a:t>là</a:t>
                </a:r>
                <a:r>
                  <a:rPr lang="en-US" sz="2000" dirty="0"/>
                  <a:t> </a:t>
                </a:r>
                <a:r>
                  <a:rPr lang="en-US" sz="2000" dirty="0" err="1"/>
                  <a:t>đồ</a:t>
                </a:r>
                <a:r>
                  <a:rPr lang="en-US" sz="2000" dirty="0"/>
                  <a:t> thị </a:t>
                </a:r>
                <a:r>
                  <a:rPr lang="en-US" sz="2000" dirty="0" err="1"/>
                  <a:t>của</a:t>
                </a:r>
                <a:r>
                  <a:rPr lang="en-US" sz="2000" dirty="0"/>
                  <a:t> </a:t>
                </a:r>
                <a:r>
                  <a:rPr lang="en-US" sz="2000" dirty="0" err="1"/>
                  <a:t>hàm</a:t>
                </a:r>
                <a:r>
                  <a:rPr lang="en-US" sz="2000" dirty="0"/>
                  <a:t> </a:t>
                </a:r>
                <a:r>
                  <a:rPr lang="en-US" sz="2000" dirty="0" err="1"/>
                  <a:t>số</a:t>
                </a:r>
                <a:r>
                  <a:rPr lang="en-US" sz="2000" dirty="0"/>
                  <a:t> y = </a:t>
                </a:r>
                <a14:m>
                  <m:oMath xmlns:m="http://schemas.openxmlformats.org/officeDocument/2006/math">
                    <m:f>
                      <m:fPr>
                        <m:ctrlPr>
                          <a:rPr lang="en-US" sz="2000" b="0" i="1" smtClean="0">
                            <a:latin typeface="Cambria Math"/>
                          </a:rPr>
                        </m:ctrlPr>
                      </m:fPr>
                      <m:num>
                        <m:r>
                          <a:rPr lang="en-US" sz="2000" b="0" i="1" smtClean="0">
                            <a:latin typeface="Cambria Math" panose="02040503050406030204" pitchFamily="18" charset="0"/>
                          </a:rPr>
                          <m:t>3</m:t>
                        </m:r>
                      </m:num>
                      <m:den>
                        <m:r>
                          <a:rPr lang="en-US" sz="2000" b="0" i="1" smtClean="0">
                            <a:latin typeface="Cambria Math" panose="02040503050406030204" pitchFamily="18" charset="0"/>
                          </a:rPr>
                          <m:t>2</m:t>
                        </m:r>
                      </m:den>
                    </m:f>
                  </m:oMath>
                </a14:m>
                <a:r>
                  <a:rPr lang="en-US" sz="2000" dirty="0"/>
                  <a:t>x</a:t>
                </a:r>
              </a:p>
            </p:txBody>
          </p:sp>
        </mc:Choice>
        <mc:Fallback xmlns="">
          <p:sp>
            <p:nvSpPr>
              <p:cNvPr id="3" name="TextBox 2">
                <a:extLst>
                  <a:ext uri="{FF2B5EF4-FFF2-40B4-BE49-F238E27FC236}">
                    <a16:creationId xmlns:a16="http://schemas.microsoft.com/office/drawing/2014/main" id="{2B43AA04-9075-E1EB-41D8-46CE863002EA}"/>
                  </a:ext>
                </a:extLst>
              </p:cNvPr>
              <p:cNvSpPr txBox="1">
                <a:spLocks noRot="1" noChangeAspect="1" noMove="1" noResize="1" noEditPoints="1" noAdjustHandles="1" noChangeArrowheads="1" noChangeShapeType="1" noTextEdit="1"/>
              </p:cNvSpPr>
              <p:nvPr/>
            </p:nvSpPr>
            <p:spPr>
              <a:xfrm>
                <a:off x="352583" y="1505117"/>
                <a:ext cx="8438832" cy="3190361"/>
              </a:xfrm>
              <a:prstGeom prst="rect">
                <a:avLst/>
              </a:prstGeom>
              <a:blipFill>
                <a:blip r:embed="rId3"/>
                <a:stretch>
                  <a:fillRect l="-795" b="-382"/>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xmlns="" id="{6E81AAD5-B6B9-4D64-B333-22CDADB77BBE}"/>
              </a:ext>
            </a:extLst>
          </p:cNvPr>
          <p:cNvGrpSpPr/>
          <p:nvPr/>
        </p:nvGrpSpPr>
        <p:grpSpPr>
          <a:xfrm>
            <a:off x="3888876" y="887628"/>
            <a:ext cx="1366246" cy="537264"/>
            <a:chOff x="8441668" y="4587774"/>
            <a:chExt cx="1263473" cy="823613"/>
          </a:xfrm>
        </p:grpSpPr>
        <p:pic>
          <p:nvPicPr>
            <p:cNvPr id="5" name="Picture 4">
              <a:extLst>
                <a:ext uri="{FF2B5EF4-FFF2-40B4-BE49-F238E27FC236}">
                  <a16:creationId xmlns:a16="http://schemas.microsoft.com/office/drawing/2014/main" xmlns="" id="{23B885D3-0B68-2748-D1CD-36738844A77E}"/>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4" name="TextBox 13">
              <a:extLst>
                <a:ext uri="{FF2B5EF4-FFF2-40B4-BE49-F238E27FC236}">
                  <a16:creationId xmlns:a16="http://schemas.microsoft.com/office/drawing/2014/main" xmlns="" id="{8DDC8D89-3B6A-EAE7-ED5A-2203556A8B69}"/>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92861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xmlns="" id="{E674D940-9128-C0AA-D6E0-B025FB135D86}"/>
              </a:ext>
            </a:extLst>
          </p:cNvPr>
          <p:cNvSpPr/>
          <p:nvPr/>
        </p:nvSpPr>
        <p:spPr>
          <a:xfrm>
            <a:off x="306987" y="474248"/>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prstClr val="white"/>
                </a:solidFill>
                <a:ea typeface="+mn-ea"/>
                <a:cs typeface="Arial" panose="020B0604020202020204" pitchFamily="34" charset="0"/>
              </a:rPr>
              <a:t>Thực</a:t>
            </a:r>
            <a:r>
              <a:rPr lang="en-US" sz="2200" b="1" kern="1200" dirty="0">
                <a:solidFill>
                  <a:prstClr val="white"/>
                </a:solidFill>
                <a:ea typeface="+mn-ea"/>
                <a:cs typeface="Arial" panose="020B0604020202020204" pitchFamily="34" charset="0"/>
              </a:rPr>
              <a:t> </a:t>
            </a:r>
            <a:r>
              <a:rPr lang="en-US" sz="2200" b="1" kern="1200" dirty="0" err="1">
                <a:solidFill>
                  <a:prstClr val="white"/>
                </a:solidFill>
                <a:ea typeface="+mn-ea"/>
                <a:cs typeface="Arial" panose="020B0604020202020204" pitchFamily="34" charset="0"/>
              </a:rPr>
              <a:t>hành</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noProof="0" dirty="0">
                <a:solidFill>
                  <a:prstClr val="white"/>
                </a:solidFill>
                <a:ea typeface="+mn-ea"/>
                <a:cs typeface="Arial" panose="020B0604020202020204" pitchFamily="34" charset="0"/>
              </a:rPr>
              <a:t>3</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11" name="Rectangle 10">
            <a:extLst>
              <a:ext uri="{FF2B5EF4-FFF2-40B4-BE49-F238E27FC236}">
                <a16:creationId xmlns:a16="http://schemas.microsoft.com/office/drawing/2014/main" xmlns="" id="{1D4370E3-ADA2-C043-3583-68E8961C2003}"/>
              </a:ext>
            </a:extLst>
          </p:cNvPr>
          <p:cNvSpPr/>
          <p:nvPr/>
        </p:nvSpPr>
        <p:spPr>
          <a:xfrm>
            <a:off x="2324239" y="391037"/>
            <a:ext cx="6507766" cy="958660"/>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a) </a:t>
            </a:r>
            <a:r>
              <a:rPr lang="en-US" sz="2000" kern="1200" dirty="0" err="1">
                <a:latin typeface="+mj-lt"/>
                <a:ea typeface="Times New Roman" panose="02020603050405020304" pitchFamily="18" charset="0"/>
                <a:cs typeface="+mn-cs"/>
              </a:rPr>
              <a:t>Vẽ</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đồ</a:t>
            </a:r>
            <a:r>
              <a:rPr lang="en-US" sz="2000" kern="1200" dirty="0">
                <a:latin typeface="+mj-lt"/>
                <a:ea typeface="Times New Roman" panose="02020603050405020304" pitchFamily="18" charset="0"/>
                <a:cs typeface="+mn-cs"/>
              </a:rPr>
              <a:t> thị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y = 0,5x; 	y = –3x;    y = x</a:t>
            </a:r>
          </a:p>
          <a:p>
            <a:pPr marL="30480" marR="30480" algn="just">
              <a:lnSpc>
                <a:spcPct val="150000"/>
              </a:lnSpc>
              <a:buClrTx/>
              <a:buFontTx/>
              <a:buNone/>
              <a:defRPr/>
            </a:pPr>
            <a:r>
              <a:rPr lang="en-US" sz="2000" kern="1200" dirty="0">
                <a:latin typeface="+mj-lt"/>
                <a:ea typeface="Times New Roman" panose="02020603050405020304" pitchFamily="18" charset="0"/>
                <a:cs typeface="+mn-cs"/>
              </a:rPr>
              <a:t>b)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đồ</a:t>
            </a:r>
            <a:r>
              <a:rPr lang="en-US" sz="2000" kern="1200" dirty="0">
                <a:latin typeface="+mj-lt"/>
                <a:ea typeface="Times New Roman" panose="02020603050405020304" pitchFamily="18" charset="0"/>
                <a:cs typeface="+mn-cs"/>
              </a:rPr>
              <a:t> thị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đây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là</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đồ</a:t>
            </a:r>
            <a:r>
              <a:rPr lang="en-US" sz="2000" kern="1200" dirty="0">
                <a:latin typeface="+mj-lt"/>
                <a:ea typeface="Times New Roman" panose="02020603050405020304" pitchFamily="18" charset="0"/>
                <a:cs typeface="+mn-cs"/>
              </a:rPr>
              <a:t> thị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nào</a:t>
            </a:r>
            <a:r>
              <a:rPr lang="en-US" sz="2000" kern="1200" dirty="0">
                <a:latin typeface="+mj-lt"/>
                <a:ea typeface="Times New Roman" panose="02020603050405020304" pitchFamily="18" charset="0"/>
                <a:cs typeface="+mn-cs"/>
              </a:rPr>
              <a:t>? </a:t>
            </a:r>
          </a:p>
        </p:txBody>
      </p:sp>
      <p:pic>
        <p:nvPicPr>
          <p:cNvPr id="10" name="Picture 9">
            <a:extLst>
              <a:ext uri="{FF2B5EF4-FFF2-40B4-BE49-F238E27FC236}">
                <a16:creationId xmlns:a16="http://schemas.microsoft.com/office/drawing/2014/main" xmlns="" id="{FE915BE7-EA9F-60F8-A54E-0CDC8E50DD59}"/>
              </a:ext>
            </a:extLst>
          </p:cNvPr>
          <p:cNvPicPr>
            <a:picLocks noChangeAspect="1"/>
          </p:cNvPicPr>
          <p:nvPr/>
        </p:nvPicPr>
        <p:blipFill>
          <a:blip r:embed="rId2"/>
          <a:stretch>
            <a:fillRect/>
          </a:stretch>
        </p:blipFill>
        <p:spPr>
          <a:xfrm>
            <a:off x="762000" y="1544781"/>
            <a:ext cx="7620000" cy="2552700"/>
          </a:xfrm>
          <a:prstGeom prst="rect">
            <a:avLst/>
          </a:prstGeom>
        </p:spPr>
      </p:pic>
    </p:spTree>
    <p:extLst>
      <p:ext uri="{BB962C8B-B14F-4D97-AF65-F5344CB8AC3E}">
        <p14:creationId xmlns:p14="http://schemas.microsoft.com/office/powerpoint/2010/main" val="803219676"/>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xmlns="" id="{E674D940-9128-C0AA-D6E0-B025FB135D86}"/>
              </a:ext>
            </a:extLst>
          </p:cNvPr>
          <p:cNvSpPr/>
          <p:nvPr/>
        </p:nvSpPr>
        <p:spPr>
          <a:xfrm>
            <a:off x="306987" y="272369"/>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prstClr val="white"/>
                </a:solidFill>
                <a:ea typeface="+mn-ea"/>
                <a:cs typeface="Arial" panose="020B0604020202020204" pitchFamily="34" charset="0"/>
              </a:rPr>
              <a:t>Thực</a:t>
            </a:r>
            <a:r>
              <a:rPr lang="en-US" sz="2200" b="1" kern="1200" dirty="0">
                <a:solidFill>
                  <a:prstClr val="white"/>
                </a:solidFill>
                <a:ea typeface="+mn-ea"/>
                <a:cs typeface="Arial" panose="020B0604020202020204" pitchFamily="34" charset="0"/>
              </a:rPr>
              <a:t> </a:t>
            </a:r>
            <a:r>
              <a:rPr lang="en-US" sz="2200" b="1" kern="1200" dirty="0" err="1">
                <a:solidFill>
                  <a:prstClr val="white"/>
                </a:solidFill>
                <a:ea typeface="+mn-ea"/>
                <a:cs typeface="Arial" panose="020B0604020202020204" pitchFamily="34" charset="0"/>
              </a:rPr>
              <a:t>hành</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noProof="0" dirty="0">
                <a:solidFill>
                  <a:prstClr val="white"/>
                </a:solidFill>
                <a:ea typeface="+mn-ea"/>
                <a:cs typeface="Arial" panose="020B0604020202020204" pitchFamily="34" charset="0"/>
              </a:rPr>
              <a:t>3</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13" name="Rectangle 12">
            <a:extLst>
              <a:ext uri="{FF2B5EF4-FFF2-40B4-BE49-F238E27FC236}">
                <a16:creationId xmlns:a16="http://schemas.microsoft.com/office/drawing/2014/main" xmlns="" id="{449A5070-6315-06FF-8343-A6676412120C}"/>
              </a:ext>
            </a:extLst>
          </p:cNvPr>
          <p:cNvSpPr/>
          <p:nvPr/>
        </p:nvSpPr>
        <p:spPr>
          <a:xfrm>
            <a:off x="516829" y="1381637"/>
            <a:ext cx="4789834" cy="2651431"/>
          </a:xfrm>
          <a:prstGeom prst="rect">
            <a:avLst/>
          </a:prstGeom>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a) </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y = 0,5x</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Cho x = 2 ta </a:t>
            </a:r>
            <a:r>
              <a:rPr lang="en-US" sz="2000" dirty="0" err="1">
                <a:latin typeface="+mj-lt"/>
                <a:ea typeface="Arial" panose="020B0604020202020204" pitchFamily="34" charset="0"/>
                <a:cs typeface="Times New Roman" panose="02020603050405020304" pitchFamily="18" charset="0"/>
              </a:rPr>
              <a:t>có</a:t>
            </a:r>
            <a:r>
              <a:rPr lang="en-US" sz="2000" dirty="0">
                <a:latin typeface="+mj-lt"/>
                <a:ea typeface="Arial" panose="020B0604020202020204" pitchFamily="34" charset="0"/>
                <a:cs typeface="Times New Roman" panose="02020603050405020304" pitchFamily="18" charset="0"/>
              </a:rPr>
              <a:t> y = 1. Ta </a:t>
            </a:r>
            <a:r>
              <a:rPr lang="en-US" sz="2000" dirty="0" err="1">
                <a:latin typeface="+mj-lt"/>
                <a:ea typeface="Arial" panose="020B0604020202020204" pitchFamily="34" charset="0"/>
                <a:cs typeface="Times New Roman" panose="02020603050405020304" pitchFamily="18" charset="0"/>
              </a:rPr>
              <a:t>vẽ</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điểm</a:t>
            </a:r>
            <a:r>
              <a:rPr lang="en-US" sz="2000" dirty="0">
                <a:latin typeface="+mj-lt"/>
                <a:ea typeface="Arial" panose="020B0604020202020204" pitchFamily="34" charset="0"/>
                <a:cs typeface="Times New Roman" panose="02020603050405020304" pitchFamily="18" charset="0"/>
              </a:rPr>
              <a:t> A (2;1)</a:t>
            </a:r>
          </a:p>
          <a:p>
            <a:pPr>
              <a:lnSpc>
                <a:spcPct val="150000"/>
              </a:lnSpc>
            </a:pPr>
            <a:r>
              <a:rPr lang="en-US" sz="2000" dirty="0" err="1">
                <a:latin typeface="+mj-lt"/>
                <a:ea typeface="Arial" panose="020B0604020202020204" pitchFamily="34" charset="0"/>
              </a:rPr>
              <a:t>Đồ</a:t>
            </a:r>
            <a:r>
              <a:rPr lang="en-US" sz="2000" dirty="0">
                <a:latin typeface="+mj-lt"/>
                <a:ea typeface="Arial" panose="020B0604020202020204" pitchFamily="34" charset="0"/>
              </a:rPr>
              <a:t> thị </a:t>
            </a:r>
            <a:r>
              <a:rPr lang="en-US" sz="2000" dirty="0" err="1">
                <a:latin typeface="+mj-lt"/>
                <a:ea typeface="Arial" panose="020B0604020202020204" pitchFamily="34" charset="0"/>
              </a:rPr>
              <a:t>hàm</a:t>
            </a:r>
            <a:r>
              <a:rPr lang="en-US" sz="2000" dirty="0">
                <a:latin typeface="+mj-lt"/>
                <a:ea typeface="Arial" panose="020B0604020202020204" pitchFamily="34" charset="0"/>
              </a:rPr>
              <a:t> </a:t>
            </a:r>
            <a:r>
              <a:rPr lang="en-US" sz="2000" dirty="0" err="1">
                <a:latin typeface="+mj-lt"/>
                <a:ea typeface="Arial" panose="020B0604020202020204" pitchFamily="34" charset="0"/>
              </a:rPr>
              <a:t>số</a:t>
            </a:r>
            <a:r>
              <a:rPr lang="en-US" sz="2000" dirty="0">
                <a:latin typeface="+mj-lt"/>
                <a:ea typeface="Arial" panose="020B0604020202020204" pitchFamily="34" charset="0"/>
              </a:rPr>
              <a:t> y = 0,5x </a:t>
            </a:r>
            <a:r>
              <a:rPr lang="en-US" sz="2000" dirty="0" err="1">
                <a:latin typeface="+mj-lt"/>
                <a:ea typeface="Arial" panose="020B0604020202020204" pitchFamily="34" charset="0"/>
              </a:rPr>
              <a:t>là</a:t>
            </a:r>
            <a:r>
              <a:rPr lang="en-US" sz="2000" dirty="0">
                <a:latin typeface="+mj-lt"/>
                <a:ea typeface="Arial" panose="020B0604020202020204" pitchFamily="34" charset="0"/>
              </a:rPr>
              <a:t> </a:t>
            </a:r>
            <a:r>
              <a:rPr lang="en-US" sz="2000" dirty="0" err="1">
                <a:latin typeface="+mj-lt"/>
                <a:ea typeface="Arial" panose="020B0604020202020204" pitchFamily="34" charset="0"/>
              </a:rPr>
              <a:t>đường</a:t>
            </a:r>
            <a:r>
              <a:rPr lang="en-US" sz="2000" dirty="0">
                <a:latin typeface="+mj-lt"/>
                <a:ea typeface="Arial" panose="020B0604020202020204" pitchFamily="34" charset="0"/>
              </a:rPr>
              <a:t> </a:t>
            </a:r>
            <a:r>
              <a:rPr lang="en-US" sz="2000" dirty="0" err="1">
                <a:latin typeface="+mj-lt"/>
                <a:ea typeface="Arial" panose="020B0604020202020204" pitchFamily="34" charset="0"/>
              </a:rPr>
              <a:t>thẳng</a:t>
            </a:r>
            <a:r>
              <a:rPr lang="en-US" sz="2000" dirty="0">
                <a:latin typeface="+mj-lt"/>
                <a:ea typeface="Arial" panose="020B0604020202020204" pitchFamily="34" charset="0"/>
              </a:rPr>
              <a:t> </a:t>
            </a:r>
            <a:r>
              <a:rPr lang="en-US" sz="2000" dirty="0" err="1">
                <a:latin typeface="+mj-lt"/>
                <a:ea typeface="Arial" panose="020B0604020202020204" pitchFamily="34" charset="0"/>
              </a:rPr>
              <a:t>đi</a:t>
            </a:r>
            <a:r>
              <a:rPr lang="en-US" sz="2000" dirty="0">
                <a:latin typeface="+mj-lt"/>
                <a:ea typeface="Arial" panose="020B0604020202020204" pitchFamily="34" charset="0"/>
              </a:rPr>
              <a:t> qua </a:t>
            </a:r>
            <a:r>
              <a:rPr lang="en-US" sz="2000" dirty="0" err="1">
                <a:latin typeface="+mj-lt"/>
                <a:ea typeface="Arial" panose="020B0604020202020204" pitchFamily="34" charset="0"/>
              </a:rPr>
              <a:t>các</a:t>
            </a:r>
            <a:r>
              <a:rPr lang="en-US" sz="2000" dirty="0">
                <a:latin typeface="+mj-lt"/>
                <a:ea typeface="Arial" panose="020B0604020202020204" pitchFamily="34" charset="0"/>
              </a:rPr>
              <a:t> </a:t>
            </a:r>
            <a:r>
              <a:rPr lang="en-US" sz="2000" dirty="0" err="1">
                <a:latin typeface="+mj-lt"/>
                <a:ea typeface="Arial" panose="020B0604020202020204" pitchFamily="34" charset="0"/>
              </a:rPr>
              <a:t>điểm</a:t>
            </a:r>
            <a:r>
              <a:rPr lang="en-US" sz="2000" dirty="0">
                <a:latin typeface="+mj-lt"/>
                <a:ea typeface="Arial" panose="020B0604020202020204" pitchFamily="34" charset="0"/>
              </a:rPr>
              <a:t> O(0;0) </a:t>
            </a:r>
            <a:r>
              <a:rPr lang="en-US" sz="2000" dirty="0" err="1">
                <a:latin typeface="+mj-lt"/>
                <a:ea typeface="Arial" panose="020B0604020202020204" pitchFamily="34" charset="0"/>
              </a:rPr>
              <a:t>và</a:t>
            </a:r>
            <a:r>
              <a:rPr lang="en-US" sz="2000" dirty="0">
                <a:latin typeface="+mj-lt"/>
                <a:ea typeface="Arial" panose="020B0604020202020204" pitchFamily="34" charset="0"/>
              </a:rPr>
              <a:t> A(2;1)</a:t>
            </a:r>
            <a:endParaRPr lang="en-US" sz="2000" kern="1200" dirty="0">
              <a:solidFill>
                <a:prstClr val="black"/>
              </a:solidFill>
              <a:latin typeface="+mj-lt"/>
              <a:ea typeface="Times New Roman" panose="02020603050405020304" pitchFamily="18" charset="0"/>
              <a:cs typeface="+mn-cs"/>
            </a:endParaRPr>
          </a:p>
        </p:txBody>
      </p:sp>
      <p:grpSp>
        <p:nvGrpSpPr>
          <p:cNvPr id="14" name="Group 13">
            <a:extLst>
              <a:ext uri="{FF2B5EF4-FFF2-40B4-BE49-F238E27FC236}">
                <a16:creationId xmlns:a16="http://schemas.microsoft.com/office/drawing/2014/main" xmlns="" id="{4B354786-454C-83A0-BB24-9ACE9897CF4C}"/>
              </a:ext>
            </a:extLst>
          </p:cNvPr>
          <p:cNvGrpSpPr/>
          <p:nvPr/>
        </p:nvGrpSpPr>
        <p:grpSpPr>
          <a:xfrm>
            <a:off x="3888877" y="699528"/>
            <a:ext cx="1366246" cy="537264"/>
            <a:chOff x="8441668" y="4587774"/>
            <a:chExt cx="1263473" cy="823613"/>
          </a:xfrm>
        </p:grpSpPr>
        <p:pic>
          <p:nvPicPr>
            <p:cNvPr id="15" name="Picture 14">
              <a:extLst>
                <a:ext uri="{FF2B5EF4-FFF2-40B4-BE49-F238E27FC236}">
                  <a16:creationId xmlns:a16="http://schemas.microsoft.com/office/drawing/2014/main" xmlns="" id="{4D871362-2EF5-C0AF-FD41-75042E9EAE49}"/>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xmlns="" id="{6AB8051F-F973-79F9-3058-24DBCCF768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descr="Giải Thực hành 3 trang 20 sgk Toán 8 tập 2 Chân trời">
            <a:extLst>
              <a:ext uri="{FF2B5EF4-FFF2-40B4-BE49-F238E27FC236}">
                <a16:creationId xmlns:a16="http://schemas.microsoft.com/office/drawing/2014/main" xmlns="" id="{C355D147-4360-746B-BF13-05A0DCD62F9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544477" y="1381637"/>
            <a:ext cx="2828925" cy="2677160"/>
          </a:xfrm>
          <a:prstGeom prst="rect">
            <a:avLst/>
          </a:prstGeom>
          <a:noFill/>
          <a:ln>
            <a:noFill/>
          </a:ln>
        </p:spPr>
      </p:pic>
    </p:spTree>
    <p:extLst>
      <p:ext uri="{BB962C8B-B14F-4D97-AF65-F5344CB8AC3E}">
        <p14:creationId xmlns:p14="http://schemas.microsoft.com/office/powerpoint/2010/main" val="15796059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58;p41">
            <a:extLst>
              <a:ext uri="{FF2B5EF4-FFF2-40B4-BE49-F238E27FC236}">
                <a16:creationId xmlns:a16="http://schemas.microsoft.com/office/drawing/2014/main" xmlns="" id="{90BF7E9F-2A52-DC02-8E1B-D2A5CE49F2B3}"/>
              </a:ext>
            </a:extLst>
          </p:cNvPr>
          <p:cNvSpPr txBox="1">
            <a:spLocks/>
          </p:cNvSpPr>
          <p:nvPr/>
        </p:nvSpPr>
        <p:spPr>
          <a:xfrm>
            <a:off x="61784" y="1002264"/>
            <a:ext cx="9020432" cy="218345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dirty="0">
                <a:solidFill>
                  <a:srgbClr val="033342"/>
                </a:solidFill>
                <a:latin typeface="+mj-lt"/>
              </a:rPr>
              <a:t>BÀI 3: HÀM SỐ BẬC NHẤT</a:t>
            </a:r>
          </a:p>
          <a:p>
            <a:pPr algn="ctr">
              <a:lnSpc>
                <a:spcPct val="150000"/>
              </a:lnSpc>
            </a:pPr>
            <a:r>
              <a:rPr lang="en-US" sz="4000" b="1" dirty="0">
                <a:solidFill>
                  <a:srgbClr val="033342"/>
                </a:solidFill>
                <a:latin typeface="+mj-lt"/>
              </a:rPr>
              <a:t> </a:t>
            </a:r>
            <a:r>
              <a:rPr lang="en-US" sz="4000" b="1" i="0" dirty="0">
                <a:solidFill>
                  <a:srgbClr val="033342"/>
                </a:solidFill>
                <a:latin typeface="+mj-lt"/>
              </a:rPr>
              <a:t>y = ax + b (a ≠ 0)</a:t>
            </a:r>
            <a:endParaRPr lang="en-US" sz="4000" b="1" dirty="0">
              <a:solidFill>
                <a:srgbClr val="033342"/>
              </a:solidFill>
              <a:latin typeface="+mj-lt"/>
            </a:endParaRPr>
          </a:p>
        </p:txBody>
      </p:sp>
    </p:spTree>
    <p:extLst>
      <p:ext uri="{BB962C8B-B14F-4D97-AF65-F5344CB8AC3E}">
        <p14:creationId xmlns:p14="http://schemas.microsoft.com/office/powerpoint/2010/main" val="936242598"/>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xmlns="" id="{E674D940-9128-C0AA-D6E0-B025FB135D86}"/>
              </a:ext>
            </a:extLst>
          </p:cNvPr>
          <p:cNvSpPr/>
          <p:nvPr/>
        </p:nvSpPr>
        <p:spPr>
          <a:xfrm>
            <a:off x="306987" y="272369"/>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prstClr val="white"/>
                </a:solidFill>
                <a:ea typeface="+mn-ea"/>
                <a:cs typeface="Arial" panose="020B0604020202020204" pitchFamily="34" charset="0"/>
              </a:rPr>
              <a:t>Thực</a:t>
            </a:r>
            <a:r>
              <a:rPr lang="en-US" sz="2200" b="1" kern="1200" dirty="0">
                <a:solidFill>
                  <a:prstClr val="white"/>
                </a:solidFill>
                <a:ea typeface="+mn-ea"/>
                <a:cs typeface="Arial" panose="020B0604020202020204" pitchFamily="34" charset="0"/>
              </a:rPr>
              <a:t> </a:t>
            </a:r>
            <a:r>
              <a:rPr lang="en-US" sz="2200" b="1" kern="1200" dirty="0" err="1">
                <a:solidFill>
                  <a:prstClr val="white"/>
                </a:solidFill>
                <a:ea typeface="+mn-ea"/>
                <a:cs typeface="Arial" panose="020B0604020202020204" pitchFamily="34" charset="0"/>
              </a:rPr>
              <a:t>hành</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noProof="0" dirty="0">
                <a:solidFill>
                  <a:prstClr val="white"/>
                </a:solidFill>
                <a:ea typeface="+mn-ea"/>
                <a:cs typeface="Arial" panose="020B0604020202020204" pitchFamily="34" charset="0"/>
              </a:rPr>
              <a:t>3</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13" name="Rectangle 12">
            <a:extLst>
              <a:ext uri="{FF2B5EF4-FFF2-40B4-BE49-F238E27FC236}">
                <a16:creationId xmlns:a16="http://schemas.microsoft.com/office/drawing/2014/main" xmlns="" id="{449A5070-6315-06FF-8343-A6676412120C}"/>
              </a:ext>
            </a:extLst>
          </p:cNvPr>
          <p:cNvSpPr/>
          <p:nvPr/>
        </p:nvSpPr>
        <p:spPr>
          <a:xfrm>
            <a:off x="516829" y="1381637"/>
            <a:ext cx="5027648" cy="2651431"/>
          </a:xfrm>
          <a:prstGeom prst="rect">
            <a:avLst/>
          </a:prstGeom>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a) </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y = -3x</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Cho x = 1 ta </a:t>
            </a:r>
            <a:r>
              <a:rPr lang="en-US" sz="2000" dirty="0" err="1">
                <a:latin typeface="+mj-lt"/>
                <a:ea typeface="Arial" panose="020B0604020202020204" pitchFamily="34" charset="0"/>
                <a:cs typeface="Times New Roman" panose="02020603050405020304" pitchFamily="18" charset="0"/>
              </a:rPr>
              <a:t>có</a:t>
            </a:r>
            <a:r>
              <a:rPr lang="en-US" sz="2000" dirty="0">
                <a:latin typeface="+mj-lt"/>
                <a:ea typeface="Arial" panose="020B0604020202020204" pitchFamily="34" charset="0"/>
                <a:cs typeface="Times New Roman" panose="02020603050405020304" pitchFamily="18" charset="0"/>
              </a:rPr>
              <a:t> y = -3. Ta </a:t>
            </a:r>
            <a:r>
              <a:rPr lang="en-US" sz="2000" dirty="0" err="1">
                <a:latin typeface="+mj-lt"/>
                <a:ea typeface="Arial" panose="020B0604020202020204" pitchFamily="34" charset="0"/>
                <a:cs typeface="Times New Roman" panose="02020603050405020304" pitchFamily="18" charset="0"/>
              </a:rPr>
              <a:t>vẽ</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điểm</a:t>
            </a:r>
            <a:r>
              <a:rPr lang="en-US" sz="2000" dirty="0">
                <a:latin typeface="+mj-lt"/>
                <a:ea typeface="Arial" panose="020B0604020202020204" pitchFamily="34" charset="0"/>
                <a:cs typeface="Times New Roman" panose="02020603050405020304" pitchFamily="18" charset="0"/>
              </a:rPr>
              <a:t> B (1;-3)</a:t>
            </a:r>
          </a:p>
          <a:p>
            <a:pPr>
              <a:lnSpc>
                <a:spcPct val="150000"/>
              </a:lnSpc>
              <a:spcAft>
                <a:spcPts val="800"/>
              </a:spcAft>
            </a:pP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y = -3x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đường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thẳng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qua </a:t>
            </a:r>
            <a:r>
              <a:rPr lang="en-US" sz="2000" dirty="0" err="1">
                <a:latin typeface="+mj-lt"/>
                <a:ea typeface="Arial" panose="020B0604020202020204" pitchFamily="34" charset="0"/>
                <a:cs typeface="Times New Roman" panose="02020603050405020304" pitchFamily="18" charset="0"/>
              </a:rPr>
              <a:t>các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điểm</a:t>
            </a:r>
            <a:r>
              <a:rPr lang="en-US" sz="2000" dirty="0">
                <a:latin typeface="+mj-lt"/>
                <a:ea typeface="Arial" panose="020B0604020202020204" pitchFamily="34" charset="0"/>
                <a:cs typeface="Times New Roman" panose="02020603050405020304" pitchFamily="18" charset="0"/>
              </a:rPr>
              <a:t> O(0;0)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A(1;-3)</a:t>
            </a:r>
          </a:p>
        </p:txBody>
      </p:sp>
      <p:grpSp>
        <p:nvGrpSpPr>
          <p:cNvPr id="14" name="Group 13">
            <a:extLst>
              <a:ext uri="{FF2B5EF4-FFF2-40B4-BE49-F238E27FC236}">
                <a16:creationId xmlns:a16="http://schemas.microsoft.com/office/drawing/2014/main" xmlns="" id="{4B354786-454C-83A0-BB24-9ACE9897CF4C}"/>
              </a:ext>
            </a:extLst>
          </p:cNvPr>
          <p:cNvGrpSpPr/>
          <p:nvPr/>
        </p:nvGrpSpPr>
        <p:grpSpPr>
          <a:xfrm>
            <a:off x="3888877" y="699528"/>
            <a:ext cx="1366246" cy="537264"/>
            <a:chOff x="8441668" y="4587774"/>
            <a:chExt cx="1263473" cy="823613"/>
          </a:xfrm>
        </p:grpSpPr>
        <p:pic>
          <p:nvPicPr>
            <p:cNvPr id="15" name="Picture 14">
              <a:extLst>
                <a:ext uri="{FF2B5EF4-FFF2-40B4-BE49-F238E27FC236}">
                  <a16:creationId xmlns:a16="http://schemas.microsoft.com/office/drawing/2014/main" xmlns="" id="{4D871362-2EF5-C0AF-FD41-75042E9EAE49}"/>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xmlns="" id="{6AB8051F-F973-79F9-3058-24DBCCF768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descr="Giải Thực hành 3 trang 20 sgk Toán 8 tập 2 Chân trời">
            <a:extLst>
              <a:ext uri="{FF2B5EF4-FFF2-40B4-BE49-F238E27FC236}">
                <a16:creationId xmlns:a16="http://schemas.microsoft.com/office/drawing/2014/main" xmlns="" id="{10C8AB92-F7A4-81D8-17F8-C6F03C5C5F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791319" y="1456873"/>
            <a:ext cx="2752725" cy="2576195"/>
          </a:xfrm>
          <a:prstGeom prst="rect">
            <a:avLst/>
          </a:prstGeom>
          <a:noFill/>
          <a:ln>
            <a:noFill/>
          </a:ln>
        </p:spPr>
      </p:pic>
    </p:spTree>
    <p:extLst>
      <p:ext uri="{BB962C8B-B14F-4D97-AF65-F5344CB8AC3E}">
        <p14:creationId xmlns:p14="http://schemas.microsoft.com/office/powerpoint/2010/main" val="4124812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500"/>
                                        <p:tgtEl>
                                          <p:spTgt spid="1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Effect transition="in" filter="fade">
                                      <p:cBhvr>
                                        <p:cTn id="13" dur="500"/>
                                        <p:tgtEl>
                                          <p:spTgt spid="1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xmlns="" id="{E674D940-9128-C0AA-D6E0-B025FB135D86}"/>
              </a:ext>
            </a:extLst>
          </p:cNvPr>
          <p:cNvSpPr/>
          <p:nvPr/>
        </p:nvSpPr>
        <p:spPr>
          <a:xfrm>
            <a:off x="306987" y="272369"/>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prstClr val="white"/>
                </a:solidFill>
                <a:ea typeface="+mn-ea"/>
                <a:cs typeface="Arial" panose="020B0604020202020204" pitchFamily="34" charset="0"/>
              </a:rPr>
              <a:t>Thực</a:t>
            </a:r>
            <a:r>
              <a:rPr lang="en-US" sz="2200" b="1" kern="1200" dirty="0">
                <a:solidFill>
                  <a:prstClr val="white"/>
                </a:solidFill>
                <a:ea typeface="+mn-ea"/>
                <a:cs typeface="Arial" panose="020B0604020202020204" pitchFamily="34" charset="0"/>
              </a:rPr>
              <a:t> </a:t>
            </a:r>
            <a:r>
              <a:rPr lang="en-US" sz="2200" b="1" kern="1200" dirty="0" err="1">
                <a:solidFill>
                  <a:prstClr val="white"/>
                </a:solidFill>
                <a:ea typeface="+mn-ea"/>
                <a:cs typeface="Arial" panose="020B0604020202020204" pitchFamily="34" charset="0"/>
              </a:rPr>
              <a:t>hành</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noProof="0" dirty="0">
                <a:solidFill>
                  <a:prstClr val="white"/>
                </a:solidFill>
                <a:ea typeface="+mn-ea"/>
                <a:cs typeface="Arial" panose="020B0604020202020204" pitchFamily="34" charset="0"/>
              </a:rPr>
              <a:t>3</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13" name="Rectangle 12">
            <a:extLst>
              <a:ext uri="{FF2B5EF4-FFF2-40B4-BE49-F238E27FC236}">
                <a16:creationId xmlns:a16="http://schemas.microsoft.com/office/drawing/2014/main" xmlns="" id="{449A5070-6315-06FF-8343-A6676412120C}"/>
              </a:ext>
            </a:extLst>
          </p:cNvPr>
          <p:cNvSpPr/>
          <p:nvPr/>
        </p:nvSpPr>
        <p:spPr>
          <a:xfrm>
            <a:off x="516829" y="1381637"/>
            <a:ext cx="5027648" cy="2651431"/>
          </a:xfrm>
          <a:prstGeom prst="rect">
            <a:avLst/>
          </a:prstGeom>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a) </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y = x</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Cho x = 2 ta </a:t>
            </a:r>
            <a:r>
              <a:rPr lang="en-US" sz="2000" dirty="0" err="1">
                <a:latin typeface="+mj-lt"/>
                <a:ea typeface="Arial" panose="020B0604020202020204" pitchFamily="34" charset="0"/>
                <a:cs typeface="Times New Roman" panose="02020603050405020304" pitchFamily="18" charset="0"/>
              </a:rPr>
              <a:t>có</a:t>
            </a:r>
            <a:r>
              <a:rPr lang="en-US" sz="2000" dirty="0">
                <a:latin typeface="+mj-lt"/>
                <a:ea typeface="Arial" panose="020B0604020202020204" pitchFamily="34" charset="0"/>
                <a:cs typeface="Times New Roman" panose="02020603050405020304" pitchFamily="18" charset="0"/>
              </a:rPr>
              <a:t> y = 2. Ta </a:t>
            </a:r>
            <a:r>
              <a:rPr lang="en-US" sz="2000" dirty="0" err="1">
                <a:latin typeface="+mj-lt"/>
                <a:ea typeface="Arial" panose="020B0604020202020204" pitchFamily="34" charset="0"/>
                <a:cs typeface="Times New Roman" panose="02020603050405020304" pitchFamily="18" charset="0"/>
              </a:rPr>
              <a:t>vẽ</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điểm</a:t>
            </a:r>
            <a:r>
              <a:rPr lang="en-US" sz="2000" dirty="0">
                <a:latin typeface="+mj-lt"/>
                <a:ea typeface="Arial" panose="020B0604020202020204" pitchFamily="34" charset="0"/>
                <a:cs typeface="Times New Roman" panose="02020603050405020304" pitchFamily="18" charset="0"/>
              </a:rPr>
              <a:t> C (2;2)</a:t>
            </a:r>
          </a:p>
          <a:p>
            <a:pPr>
              <a:lnSpc>
                <a:spcPct val="150000"/>
              </a:lnSpc>
            </a:pPr>
            <a:r>
              <a:rPr lang="en-US" sz="2000" dirty="0" err="1">
                <a:latin typeface="+mj-lt"/>
                <a:ea typeface="Arial" panose="020B0604020202020204" pitchFamily="34" charset="0"/>
              </a:rPr>
              <a:t>Đồ</a:t>
            </a:r>
            <a:r>
              <a:rPr lang="en-US" sz="2000" dirty="0">
                <a:latin typeface="+mj-lt"/>
                <a:ea typeface="Arial" panose="020B0604020202020204" pitchFamily="34" charset="0"/>
              </a:rPr>
              <a:t> thị </a:t>
            </a:r>
            <a:r>
              <a:rPr lang="en-US" sz="2000" dirty="0" err="1">
                <a:latin typeface="+mj-lt"/>
                <a:ea typeface="Arial" panose="020B0604020202020204" pitchFamily="34" charset="0"/>
              </a:rPr>
              <a:t>hàm</a:t>
            </a:r>
            <a:r>
              <a:rPr lang="en-US" sz="2000" dirty="0">
                <a:latin typeface="+mj-lt"/>
                <a:ea typeface="Arial" panose="020B0604020202020204" pitchFamily="34" charset="0"/>
              </a:rPr>
              <a:t> </a:t>
            </a:r>
            <a:r>
              <a:rPr lang="en-US" sz="2000" dirty="0" err="1">
                <a:latin typeface="+mj-lt"/>
                <a:ea typeface="Arial" panose="020B0604020202020204" pitchFamily="34" charset="0"/>
              </a:rPr>
              <a:t>số</a:t>
            </a:r>
            <a:r>
              <a:rPr lang="en-US" sz="2000" dirty="0">
                <a:latin typeface="+mj-lt"/>
                <a:ea typeface="Arial" panose="020B0604020202020204" pitchFamily="34" charset="0"/>
              </a:rPr>
              <a:t> y = x </a:t>
            </a:r>
            <a:r>
              <a:rPr lang="en-US" sz="2000" dirty="0" err="1">
                <a:latin typeface="+mj-lt"/>
                <a:ea typeface="Arial" panose="020B0604020202020204" pitchFamily="34" charset="0"/>
              </a:rPr>
              <a:t>là</a:t>
            </a:r>
            <a:r>
              <a:rPr lang="en-US" sz="2000" dirty="0">
                <a:latin typeface="+mj-lt"/>
                <a:ea typeface="Arial" panose="020B0604020202020204" pitchFamily="34" charset="0"/>
              </a:rPr>
              <a:t> </a:t>
            </a:r>
            <a:r>
              <a:rPr lang="en-US" sz="2000" dirty="0" err="1">
                <a:latin typeface="+mj-lt"/>
                <a:ea typeface="Arial" panose="020B0604020202020204" pitchFamily="34" charset="0"/>
              </a:rPr>
              <a:t>đường</a:t>
            </a:r>
            <a:r>
              <a:rPr lang="en-US" sz="2000" dirty="0">
                <a:latin typeface="+mj-lt"/>
                <a:ea typeface="Arial" panose="020B0604020202020204" pitchFamily="34" charset="0"/>
              </a:rPr>
              <a:t> </a:t>
            </a:r>
            <a:r>
              <a:rPr lang="en-US" sz="2000" dirty="0" err="1">
                <a:latin typeface="+mj-lt"/>
                <a:ea typeface="Arial" panose="020B0604020202020204" pitchFamily="34" charset="0"/>
              </a:rPr>
              <a:t>thẳng</a:t>
            </a:r>
            <a:r>
              <a:rPr lang="en-US" sz="2000" dirty="0">
                <a:latin typeface="+mj-lt"/>
                <a:ea typeface="Arial" panose="020B0604020202020204" pitchFamily="34" charset="0"/>
              </a:rPr>
              <a:t> </a:t>
            </a:r>
            <a:r>
              <a:rPr lang="en-US" sz="2000" dirty="0" err="1">
                <a:latin typeface="+mj-lt"/>
                <a:ea typeface="Arial" panose="020B0604020202020204" pitchFamily="34" charset="0"/>
              </a:rPr>
              <a:t>đi</a:t>
            </a:r>
            <a:r>
              <a:rPr lang="en-US" sz="2000" dirty="0">
                <a:latin typeface="+mj-lt"/>
                <a:ea typeface="Arial" panose="020B0604020202020204" pitchFamily="34" charset="0"/>
              </a:rPr>
              <a:t> qua </a:t>
            </a:r>
            <a:r>
              <a:rPr lang="en-US" sz="2000" dirty="0" err="1">
                <a:latin typeface="+mj-lt"/>
                <a:ea typeface="Arial" panose="020B0604020202020204" pitchFamily="34" charset="0"/>
              </a:rPr>
              <a:t>các</a:t>
            </a:r>
            <a:r>
              <a:rPr lang="en-US" sz="2000" dirty="0">
                <a:latin typeface="+mj-lt"/>
                <a:ea typeface="Arial" panose="020B0604020202020204" pitchFamily="34" charset="0"/>
              </a:rPr>
              <a:t> </a:t>
            </a:r>
            <a:r>
              <a:rPr lang="en-US" sz="2000" dirty="0" err="1">
                <a:latin typeface="+mj-lt"/>
                <a:ea typeface="Arial" panose="020B0604020202020204" pitchFamily="34" charset="0"/>
              </a:rPr>
              <a:t>điểm</a:t>
            </a:r>
            <a:r>
              <a:rPr lang="en-US" sz="2000" dirty="0">
                <a:latin typeface="+mj-lt"/>
                <a:ea typeface="Arial" panose="020B0604020202020204" pitchFamily="34" charset="0"/>
              </a:rPr>
              <a:t> O(0;0) </a:t>
            </a:r>
            <a:r>
              <a:rPr lang="en-US" sz="2000" dirty="0" err="1">
                <a:latin typeface="+mj-lt"/>
                <a:ea typeface="Arial" panose="020B0604020202020204" pitchFamily="34" charset="0"/>
              </a:rPr>
              <a:t>và</a:t>
            </a:r>
            <a:r>
              <a:rPr lang="en-US" sz="2000" dirty="0">
                <a:latin typeface="+mj-lt"/>
                <a:ea typeface="Arial" panose="020B0604020202020204" pitchFamily="34" charset="0"/>
              </a:rPr>
              <a:t> C(2;2)</a:t>
            </a:r>
            <a:endParaRPr lang="en-US" sz="2000" dirty="0">
              <a:latin typeface="+mj-lt"/>
              <a:ea typeface="Arial" panose="020B060402020202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4B354786-454C-83A0-BB24-9ACE9897CF4C}"/>
              </a:ext>
            </a:extLst>
          </p:cNvPr>
          <p:cNvGrpSpPr/>
          <p:nvPr/>
        </p:nvGrpSpPr>
        <p:grpSpPr>
          <a:xfrm>
            <a:off x="3888877" y="699528"/>
            <a:ext cx="1366246" cy="537264"/>
            <a:chOff x="8441668" y="4587774"/>
            <a:chExt cx="1263473" cy="823613"/>
          </a:xfrm>
        </p:grpSpPr>
        <p:pic>
          <p:nvPicPr>
            <p:cNvPr id="15" name="Picture 14">
              <a:extLst>
                <a:ext uri="{FF2B5EF4-FFF2-40B4-BE49-F238E27FC236}">
                  <a16:creationId xmlns:a16="http://schemas.microsoft.com/office/drawing/2014/main" xmlns="" id="{4D871362-2EF5-C0AF-FD41-75042E9EAE49}"/>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xmlns="" id="{6AB8051F-F973-79F9-3058-24DBCCF768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descr="Giải Thực hành 3 trang 20 sgk Toán 8 tập 2 Chân trời">
            <a:extLst>
              <a:ext uri="{FF2B5EF4-FFF2-40B4-BE49-F238E27FC236}">
                <a16:creationId xmlns:a16="http://schemas.microsoft.com/office/drawing/2014/main" xmlns="" id="{88434CCA-A93C-EDFE-D430-228528C09FC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544476" y="1503709"/>
            <a:ext cx="2958255" cy="2689387"/>
          </a:xfrm>
          <a:prstGeom prst="rect">
            <a:avLst/>
          </a:prstGeom>
          <a:noFill/>
          <a:ln>
            <a:noFill/>
          </a:ln>
        </p:spPr>
      </p:pic>
    </p:spTree>
    <p:extLst>
      <p:ext uri="{BB962C8B-B14F-4D97-AF65-F5344CB8AC3E}">
        <p14:creationId xmlns:p14="http://schemas.microsoft.com/office/powerpoint/2010/main" val="4045836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p:cTn id="7"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3">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 calcmode="lin" valueType="num">
                                      <p:cBhvr>
                                        <p:cTn id="12"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3">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 calcmode="lin" valueType="num">
                                      <p:cBhvr>
                                        <p:cTn id="17"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xmlns="" id="{E674D940-9128-C0AA-D6E0-B025FB135D86}"/>
              </a:ext>
            </a:extLst>
          </p:cNvPr>
          <p:cNvSpPr/>
          <p:nvPr/>
        </p:nvSpPr>
        <p:spPr>
          <a:xfrm>
            <a:off x="306987" y="272369"/>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prstClr val="white"/>
                </a:solidFill>
                <a:ea typeface="+mn-ea"/>
                <a:cs typeface="Arial" panose="020B0604020202020204" pitchFamily="34" charset="0"/>
              </a:rPr>
              <a:t>Thực</a:t>
            </a:r>
            <a:r>
              <a:rPr lang="en-US" sz="2200" b="1" kern="1200" dirty="0">
                <a:solidFill>
                  <a:prstClr val="white"/>
                </a:solidFill>
                <a:ea typeface="+mn-ea"/>
                <a:cs typeface="Arial" panose="020B0604020202020204" pitchFamily="34" charset="0"/>
              </a:rPr>
              <a:t> </a:t>
            </a:r>
            <a:r>
              <a:rPr lang="en-US" sz="2200" b="1" kern="1200" dirty="0" err="1">
                <a:solidFill>
                  <a:prstClr val="white"/>
                </a:solidFill>
                <a:ea typeface="+mn-ea"/>
                <a:cs typeface="Arial" panose="020B0604020202020204" pitchFamily="34" charset="0"/>
              </a:rPr>
              <a:t>hành</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noProof="0" dirty="0">
                <a:solidFill>
                  <a:prstClr val="white"/>
                </a:solidFill>
                <a:ea typeface="+mn-ea"/>
                <a:cs typeface="Arial" panose="020B0604020202020204" pitchFamily="34" charset="0"/>
              </a:rPr>
              <a:t>3</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13" name="Rectangle 12">
            <a:extLst>
              <a:ext uri="{FF2B5EF4-FFF2-40B4-BE49-F238E27FC236}">
                <a16:creationId xmlns:a16="http://schemas.microsoft.com/office/drawing/2014/main" xmlns="" id="{449A5070-6315-06FF-8343-A6676412120C}"/>
              </a:ext>
            </a:extLst>
          </p:cNvPr>
          <p:cNvSpPr/>
          <p:nvPr/>
        </p:nvSpPr>
        <p:spPr>
          <a:xfrm>
            <a:off x="3206259" y="1216602"/>
            <a:ext cx="5296473" cy="3574761"/>
          </a:xfrm>
          <a:prstGeom prst="rect">
            <a:avLst/>
          </a:prstGeom>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b) </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a:t>
            </a:r>
            <a:r>
              <a:rPr lang="en-US" sz="2000" dirty="0" err="1">
                <a:latin typeface="+mj-lt"/>
                <a:ea typeface="Arial" panose="020B0604020202020204" pitchFamily="34" charset="0"/>
                <a:cs typeface="Times New Roman" panose="02020603050405020304" pitchFamily="18" charset="0"/>
              </a:rPr>
              <a:t>Hình</a:t>
            </a:r>
            <a:r>
              <a:rPr lang="en-US" sz="2000" dirty="0">
                <a:latin typeface="+mj-lt"/>
                <a:ea typeface="Arial" panose="020B0604020202020204" pitchFamily="34" charset="0"/>
                <a:cs typeface="Times New Roman" panose="02020603050405020304" pitchFamily="18" charset="0"/>
              </a:rPr>
              <a:t> 6a)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qua A(1;2)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O(0;0) </a:t>
            </a:r>
            <a:r>
              <a:rPr lang="en-US" sz="2000" dirty="0" err="1">
                <a:latin typeface="+mj-lt"/>
                <a:ea typeface="Arial" panose="020B0604020202020204" pitchFamily="34" charset="0"/>
                <a:cs typeface="Times New Roman" panose="02020603050405020304" pitchFamily="18" charset="0"/>
              </a:rPr>
              <a:t>suy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ra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đây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y = 2x</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a:t>
            </a:r>
            <a:r>
              <a:rPr lang="en-US" sz="2000" dirty="0" err="1">
                <a:latin typeface="+mj-lt"/>
                <a:ea typeface="Arial" panose="020B0604020202020204" pitchFamily="34" charset="0"/>
                <a:cs typeface="Times New Roman" panose="02020603050405020304" pitchFamily="18" charset="0"/>
              </a:rPr>
              <a:t>Hình</a:t>
            </a:r>
            <a:r>
              <a:rPr lang="en-US" sz="2000" dirty="0">
                <a:latin typeface="+mj-lt"/>
                <a:ea typeface="Arial" panose="020B0604020202020204" pitchFamily="34" charset="0"/>
                <a:cs typeface="Times New Roman" panose="02020603050405020304" pitchFamily="18" charset="0"/>
              </a:rPr>
              <a:t> 6b)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qua B(-2;2)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O(0;0) </a:t>
            </a:r>
            <a:r>
              <a:rPr lang="en-US" sz="2000" dirty="0" err="1">
                <a:latin typeface="+mj-lt"/>
                <a:ea typeface="Arial" panose="020B0604020202020204" pitchFamily="34" charset="0"/>
                <a:cs typeface="Times New Roman" panose="02020603050405020304" pitchFamily="18" charset="0"/>
              </a:rPr>
              <a:t>suy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ra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đây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a:t>
            </a:r>
            <a:r>
              <a:rPr lang="en-US" sz="2000" dirty="0" err="1">
                <a:latin typeface="+mj-lt"/>
                <a:ea typeface="Arial" panose="020B0604020202020204" pitchFamily="34" charset="0"/>
                <a:cs typeface="Times New Roman" panose="02020603050405020304" pitchFamily="18" charset="0"/>
              </a:rPr>
              <a:t>của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y = -x</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a:t>
            </a:r>
            <a:r>
              <a:rPr lang="en-US" sz="2000" dirty="0" err="1">
                <a:latin typeface="+mj-lt"/>
                <a:ea typeface="Arial" panose="020B0604020202020204" pitchFamily="34" charset="0"/>
                <a:cs typeface="Times New Roman" panose="02020603050405020304" pitchFamily="18" charset="0"/>
              </a:rPr>
              <a:t>Hình</a:t>
            </a:r>
            <a:r>
              <a:rPr lang="en-US" sz="2000" dirty="0">
                <a:latin typeface="+mj-lt"/>
                <a:ea typeface="Arial" panose="020B0604020202020204" pitchFamily="34" charset="0"/>
                <a:cs typeface="Times New Roman" panose="02020603050405020304" pitchFamily="18" charset="0"/>
              </a:rPr>
              <a:t> 6c)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qua C(2;-1)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O(0;0) </a:t>
            </a:r>
            <a:r>
              <a:rPr lang="en-US" sz="2000" dirty="0" err="1">
                <a:latin typeface="+mj-lt"/>
                <a:ea typeface="Arial" panose="020B0604020202020204" pitchFamily="34" charset="0"/>
                <a:cs typeface="Times New Roman" panose="02020603050405020304" pitchFamily="18" charset="0"/>
              </a:rPr>
              <a:t>suy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ra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đây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a:t>
            </a:r>
            <a:r>
              <a:rPr lang="en-US" sz="2000" dirty="0" err="1">
                <a:latin typeface="+mj-lt"/>
                <a:ea typeface="Arial" panose="020B0604020202020204" pitchFamily="34" charset="0"/>
                <a:cs typeface="Times New Roman" panose="02020603050405020304" pitchFamily="18" charset="0"/>
              </a:rPr>
              <a:t>của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y = -0.5x</a:t>
            </a:r>
          </a:p>
        </p:txBody>
      </p:sp>
      <p:grpSp>
        <p:nvGrpSpPr>
          <p:cNvPr id="14" name="Group 13">
            <a:extLst>
              <a:ext uri="{FF2B5EF4-FFF2-40B4-BE49-F238E27FC236}">
                <a16:creationId xmlns:a16="http://schemas.microsoft.com/office/drawing/2014/main" xmlns="" id="{4B354786-454C-83A0-BB24-9ACE9897CF4C}"/>
              </a:ext>
            </a:extLst>
          </p:cNvPr>
          <p:cNvGrpSpPr/>
          <p:nvPr/>
        </p:nvGrpSpPr>
        <p:grpSpPr>
          <a:xfrm>
            <a:off x="306987" y="1437110"/>
            <a:ext cx="1366246" cy="537264"/>
            <a:chOff x="8441668" y="4587774"/>
            <a:chExt cx="1263473" cy="823613"/>
          </a:xfrm>
        </p:grpSpPr>
        <p:pic>
          <p:nvPicPr>
            <p:cNvPr id="15" name="Picture 14">
              <a:extLst>
                <a:ext uri="{FF2B5EF4-FFF2-40B4-BE49-F238E27FC236}">
                  <a16:creationId xmlns:a16="http://schemas.microsoft.com/office/drawing/2014/main" xmlns="" id="{4D871362-2EF5-C0AF-FD41-75042E9EAE49}"/>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xmlns="" id="{6AB8051F-F973-79F9-3058-24DBCCF768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33">
            <a:extLst>
              <a:ext uri="{FF2B5EF4-FFF2-40B4-BE49-F238E27FC236}">
                <a16:creationId xmlns:a16="http://schemas.microsoft.com/office/drawing/2014/main" xmlns="" id="{40919F8B-B345-2307-99D1-4DE3F60C8722}"/>
              </a:ext>
            </a:extLst>
          </p:cNvPr>
          <p:cNvPicPr>
            <a:picLocks noChangeAspect="1"/>
          </p:cNvPicPr>
          <p:nvPr/>
        </p:nvPicPr>
        <p:blipFill>
          <a:blip r:embed="rId3"/>
          <a:srcRect/>
          <a:stretch>
            <a:fillRect/>
          </a:stretch>
        </p:blipFill>
        <p:spPr>
          <a:xfrm>
            <a:off x="941603" y="2750770"/>
            <a:ext cx="1306071" cy="1463385"/>
          </a:xfrm>
          <a:prstGeom prst="rect">
            <a:avLst/>
          </a:prstGeom>
        </p:spPr>
      </p:pic>
      <p:pic>
        <p:nvPicPr>
          <p:cNvPr id="7" name="Picture 20">
            <a:extLst>
              <a:ext uri="{FF2B5EF4-FFF2-40B4-BE49-F238E27FC236}">
                <a16:creationId xmlns:a16="http://schemas.microsoft.com/office/drawing/2014/main" xmlns="" id="{AC5DA5D1-4213-1828-533B-5C0093C6CB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85340" y="352137"/>
            <a:ext cx="1230687" cy="1169153"/>
          </a:xfrm>
          <a:prstGeom prst="rect">
            <a:avLst/>
          </a:prstGeom>
        </p:spPr>
      </p:pic>
    </p:spTree>
    <p:extLst>
      <p:ext uri="{BB962C8B-B14F-4D97-AF65-F5344CB8AC3E}">
        <p14:creationId xmlns:p14="http://schemas.microsoft.com/office/powerpoint/2010/main" val="22208304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40"/>
        <p:cNvGrpSpPr/>
        <p:nvPr/>
      </p:nvGrpSpPr>
      <p:grpSpPr>
        <a:xfrm>
          <a:off x="0" y="0"/>
          <a:ext cx="0" cy="0"/>
          <a:chOff x="0" y="0"/>
          <a:chExt cx="0" cy="0"/>
        </a:xfrm>
      </p:grpSpPr>
      <p:sp>
        <p:nvSpPr>
          <p:cNvPr id="9943" name="Google Shape;9943;p34"/>
          <p:cNvSpPr/>
          <p:nvPr/>
        </p:nvSpPr>
        <p:spPr>
          <a:xfrm rot="-8100000" flipH="1">
            <a:off x="-1110121" y="657629"/>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4" name="Google Shape;9944;p34"/>
          <p:cNvGrpSpPr/>
          <p:nvPr/>
        </p:nvGrpSpPr>
        <p:grpSpPr>
          <a:xfrm>
            <a:off x="8742289" y="296162"/>
            <a:ext cx="862221" cy="862243"/>
            <a:chOff x="889892" y="922851"/>
            <a:chExt cx="862221" cy="862243"/>
          </a:xfrm>
        </p:grpSpPr>
        <p:sp>
          <p:nvSpPr>
            <p:cNvPr id="9945" name="Google Shape;9945;p34"/>
            <p:cNvSpPr/>
            <p:nvPr/>
          </p:nvSpPr>
          <p:spPr>
            <a:xfrm rot="178957">
              <a:off x="910687" y="943644"/>
              <a:ext cx="820629" cy="820655"/>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4"/>
            <p:cNvSpPr/>
            <p:nvPr/>
          </p:nvSpPr>
          <p:spPr>
            <a:xfrm rot="178957">
              <a:off x="1112769" y="1138634"/>
              <a:ext cx="418394" cy="39792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7" name="Google Shape;9947;p34"/>
          <p:cNvGrpSpPr/>
          <p:nvPr/>
        </p:nvGrpSpPr>
        <p:grpSpPr>
          <a:xfrm>
            <a:off x="252271" y="2336623"/>
            <a:ext cx="706972" cy="657218"/>
            <a:chOff x="328471" y="2336623"/>
            <a:chExt cx="706972" cy="657218"/>
          </a:xfrm>
        </p:grpSpPr>
        <p:sp>
          <p:nvSpPr>
            <p:cNvPr id="9948" name="Google Shape;9948;p34"/>
            <p:cNvSpPr/>
            <p:nvPr/>
          </p:nvSpPr>
          <p:spPr>
            <a:xfrm>
              <a:off x="328471" y="2336623"/>
              <a:ext cx="463752" cy="397888"/>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4"/>
            <p:cNvSpPr/>
            <p:nvPr/>
          </p:nvSpPr>
          <p:spPr>
            <a:xfrm>
              <a:off x="792218" y="2788941"/>
              <a:ext cx="243225" cy="204901"/>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11" name="Rounded Rectangle 16">
                <a:extLst>
                  <a:ext uri="{FF2B5EF4-FFF2-40B4-BE49-F238E27FC236}">
                    <a16:creationId xmlns:a16="http://schemas.microsoft.com/office/drawing/2014/main" xmlns="" id="{8E60D20B-2610-1DDE-9225-0B053A50968C}"/>
                  </a:ext>
                </a:extLst>
              </p:cNvPr>
              <p:cNvSpPr/>
              <p:nvPr/>
            </p:nvSpPr>
            <p:spPr>
              <a:xfrm>
                <a:off x="2530257" y="145551"/>
                <a:ext cx="4322618" cy="573542"/>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900" b="1" kern="1200" noProof="0" dirty="0">
                    <a:ea typeface="+mn-ea"/>
                    <a:cs typeface="Arial" panose="020B0604020202020204" pitchFamily="34" charset="0"/>
                  </a:rPr>
                  <a:t>Đồ thị </a:t>
                </a:r>
                <a:r>
                  <a:rPr lang="en-US" sz="1900" b="1" kern="1200" noProof="0" dirty="0" err="1">
                    <a:ea typeface="+mn-ea"/>
                    <a:cs typeface="Arial" panose="020B0604020202020204" pitchFamily="34" charset="0"/>
                  </a:rPr>
                  <a:t>của</a:t>
                </a:r>
                <a:r>
                  <a:rPr lang="en-US" sz="1900" b="1" kern="1200" noProof="0" dirty="0">
                    <a:ea typeface="+mn-ea"/>
                    <a:cs typeface="Arial" panose="020B0604020202020204" pitchFamily="34" charset="0"/>
                  </a:rPr>
                  <a:t> </a:t>
                </a:r>
                <a:r>
                  <a:rPr lang="en-US" sz="1900" b="1" kern="1200" noProof="0" dirty="0" err="1">
                    <a:ea typeface="+mn-ea"/>
                    <a:cs typeface="Arial" panose="020B0604020202020204" pitchFamily="34" charset="0"/>
                  </a:rPr>
                  <a:t>hàm</a:t>
                </a:r>
                <a:r>
                  <a:rPr lang="en-US" sz="1900" b="1" kern="1200" noProof="0" dirty="0">
                    <a:ea typeface="+mn-ea"/>
                    <a:cs typeface="Arial" panose="020B0604020202020204" pitchFamily="34" charset="0"/>
                  </a:rPr>
                  <a:t> </a:t>
                </a:r>
                <a:r>
                  <a:rPr lang="en-US" sz="1900" b="1" kern="1200" noProof="0" dirty="0" err="1">
                    <a:ea typeface="+mn-ea"/>
                    <a:cs typeface="Arial" panose="020B0604020202020204" pitchFamily="34" charset="0"/>
                  </a:rPr>
                  <a:t>số</a:t>
                </a:r>
                <a:r>
                  <a:rPr lang="en-US" sz="1900" b="1" kern="1200" noProof="0" dirty="0">
                    <a:ea typeface="+mn-ea"/>
                    <a:cs typeface="Arial" panose="020B0604020202020204" pitchFamily="34" charset="0"/>
                  </a:rPr>
                  <a:t> y = ax + b (a </a:t>
                </a:r>
                <a14:m>
                  <m:oMath xmlns:m="http://schemas.openxmlformats.org/officeDocument/2006/math">
                    <m:r>
                      <a:rPr lang="en-US" sz="1900" b="1" i="1" kern="1200" noProof="0" smtClean="0">
                        <a:latin typeface="Cambria Math" panose="02040503050406030204" pitchFamily="18" charset="0"/>
                        <a:ea typeface="+mn-ea"/>
                        <a:cs typeface="Arial" panose="020B0604020202020204" pitchFamily="34" charset="0"/>
                      </a:rPr>
                      <m:t>≠</m:t>
                    </m:r>
                  </m:oMath>
                </a14:m>
                <a:r>
                  <a:rPr kumimoji="0" lang="en-US" sz="1900" b="1" i="0" u="none" strike="noStrike" kern="1200" cap="none" spc="0" normalizeH="0" baseline="0" noProof="0" dirty="0">
                    <a:ln>
                      <a:noFill/>
                    </a:ln>
                    <a:effectLst/>
                    <a:uLnTx/>
                    <a:uFillTx/>
                    <a:ea typeface="+mn-ea"/>
                    <a:cs typeface="Arial" panose="020B0604020202020204" pitchFamily="34" charset="0"/>
                    <a:sym typeface="Arial"/>
                  </a:rPr>
                  <a:t> 0)</a:t>
                </a:r>
              </a:p>
            </p:txBody>
          </p:sp>
        </mc:Choice>
        <mc:Fallback xmlns="">
          <p:sp>
            <p:nvSpPr>
              <p:cNvPr id="11" name="Rounded Rectangle 16">
                <a:extLst>
                  <a:ext uri="{FF2B5EF4-FFF2-40B4-BE49-F238E27FC236}">
                    <a16:creationId xmlns:a16="http://schemas.microsoft.com/office/drawing/2014/main" id="{8E60D20B-2610-1DDE-9225-0B053A50968C}"/>
                  </a:ext>
                </a:extLst>
              </p:cNvPr>
              <p:cNvSpPr>
                <a:spLocks noRot="1" noChangeAspect="1" noMove="1" noResize="1" noEditPoints="1" noAdjustHandles="1" noChangeArrowheads="1" noChangeShapeType="1" noTextEdit="1"/>
              </p:cNvSpPr>
              <p:nvPr/>
            </p:nvSpPr>
            <p:spPr>
              <a:xfrm>
                <a:off x="2530257" y="145551"/>
                <a:ext cx="4322618" cy="573542"/>
              </a:xfrm>
              <a:prstGeom prst="roundRect">
                <a:avLst/>
              </a:prstGeom>
              <a:blipFill>
                <a:blip r:embed="rId3"/>
                <a:stretch>
                  <a:fillRect/>
                </a:stretch>
              </a:blip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12" name="Rectangle 11">
            <a:extLst>
              <a:ext uri="{FF2B5EF4-FFF2-40B4-BE49-F238E27FC236}">
                <a16:creationId xmlns:a16="http://schemas.microsoft.com/office/drawing/2014/main" xmlns="" id="{48EA4683-B9B6-2A92-5822-AA88AE10E7BD}"/>
              </a:ext>
            </a:extLst>
          </p:cNvPr>
          <p:cNvSpPr/>
          <p:nvPr/>
        </p:nvSpPr>
        <p:spPr>
          <a:xfrm>
            <a:off x="501920" y="773808"/>
            <a:ext cx="1196251" cy="369332"/>
          </a:xfrm>
          <a:prstGeom prst="rect">
            <a:avLst/>
          </a:prstGeom>
        </p:spPr>
        <p:txBody>
          <a:bodyPr wrap="square">
            <a:spAutoFit/>
          </a:bodyPr>
          <a:lstStyle/>
          <a:p>
            <a:pPr algn="ctr">
              <a:buClrTx/>
              <a:buFontTx/>
              <a:buNone/>
              <a:defRPr/>
            </a:pPr>
            <a:r>
              <a:rPr lang="en-US" sz="1800" b="1" kern="1200" dirty="0">
                <a:solidFill>
                  <a:prstClr val="black"/>
                </a:solidFill>
                <a:latin typeface="+mj-lt"/>
                <a:ea typeface="+mn-ea"/>
                <a:cs typeface="Arial" panose="020B0604020202020204" pitchFamily="34" charset="0"/>
              </a:rPr>
              <a:t>HĐKP4.</a:t>
            </a:r>
          </a:p>
        </p:txBody>
      </p:sp>
      <p:sp>
        <p:nvSpPr>
          <p:cNvPr id="14" name="TextBox 13">
            <a:extLst>
              <a:ext uri="{FF2B5EF4-FFF2-40B4-BE49-F238E27FC236}">
                <a16:creationId xmlns:a16="http://schemas.microsoft.com/office/drawing/2014/main" xmlns="" id="{4B71BC4C-95AE-E6C8-41BE-FAAB990270AC}"/>
              </a:ext>
            </a:extLst>
          </p:cNvPr>
          <p:cNvSpPr txBox="1"/>
          <p:nvPr/>
        </p:nvSpPr>
        <p:spPr>
          <a:xfrm>
            <a:off x="1582404" y="708441"/>
            <a:ext cx="4010361" cy="1287532"/>
          </a:xfrm>
          <a:prstGeom prst="rect">
            <a:avLst/>
          </a:prstGeom>
          <a:noFill/>
        </p:spPr>
        <p:txBody>
          <a:bodyPr wrap="square">
            <a:spAutoFit/>
          </a:bodyPr>
          <a:lstStyle/>
          <a:p>
            <a:pPr algn="just">
              <a:lnSpc>
                <a:spcPct val="150000"/>
              </a:lnSpc>
            </a:pPr>
            <a:r>
              <a:rPr lang="en-US" sz="1800" dirty="0">
                <a:latin typeface="+mn-lt"/>
              </a:rPr>
              <a:t>Cho </a:t>
            </a:r>
            <a:r>
              <a:rPr lang="en-US" sz="1800" dirty="0" err="1">
                <a:latin typeface="+mn-lt"/>
              </a:rPr>
              <a:t>hai</a:t>
            </a:r>
            <a:r>
              <a:rPr lang="en-US" sz="1800" dirty="0">
                <a:latin typeface="+mn-lt"/>
              </a:rPr>
              <a:t> </a:t>
            </a:r>
            <a:r>
              <a:rPr lang="en-US" sz="1800" dirty="0" err="1">
                <a:latin typeface="+mn-lt"/>
              </a:rPr>
              <a:t>hàm</a:t>
            </a:r>
            <a:r>
              <a:rPr lang="en-US" sz="1800" dirty="0">
                <a:latin typeface="+mn-lt"/>
              </a:rPr>
              <a:t> </a:t>
            </a:r>
            <a:r>
              <a:rPr lang="en-US" sz="1800" dirty="0" err="1">
                <a:latin typeface="+mn-lt"/>
              </a:rPr>
              <a:t>số</a:t>
            </a:r>
            <a:endParaRPr lang="en-US" sz="1800" dirty="0">
              <a:latin typeface="+mn-lt"/>
            </a:endParaRPr>
          </a:p>
          <a:p>
            <a:pPr algn="just">
              <a:lnSpc>
                <a:spcPct val="150000"/>
              </a:lnSpc>
            </a:pPr>
            <a:r>
              <a:rPr lang="en-US" sz="1800" dirty="0">
                <a:latin typeface="+mn-lt"/>
              </a:rPr>
              <a:t>y = f(x) = x </a:t>
            </a:r>
            <a:r>
              <a:rPr lang="en-US" sz="1800" dirty="0" err="1">
                <a:latin typeface="+mn-lt"/>
              </a:rPr>
              <a:t>và</a:t>
            </a:r>
            <a:r>
              <a:rPr lang="en-US" sz="1800" dirty="0">
                <a:latin typeface="+mn-lt"/>
              </a:rPr>
              <a:t> y = g(x) = x + 3</a:t>
            </a:r>
          </a:p>
          <a:p>
            <a:pPr algn="just">
              <a:lnSpc>
                <a:spcPct val="150000"/>
              </a:lnSpc>
            </a:pPr>
            <a:r>
              <a:rPr lang="en-US" sz="1800" dirty="0">
                <a:latin typeface="+mn-lt"/>
              </a:rPr>
              <a:t>a) </a:t>
            </a:r>
            <a:r>
              <a:rPr lang="en-US" sz="1800" dirty="0" err="1">
                <a:latin typeface="+mn-lt"/>
              </a:rPr>
              <a:t>Thay</a:t>
            </a:r>
            <a:r>
              <a:rPr lang="en-US" sz="1800" dirty="0">
                <a:latin typeface="+mn-lt"/>
              </a:rPr>
              <a:t> </a:t>
            </a:r>
            <a:r>
              <a:rPr lang="en-US" sz="1800" dirty="0" err="1">
                <a:latin typeface="+mn-lt"/>
              </a:rPr>
              <a:t>dấu</a:t>
            </a:r>
            <a:r>
              <a:rPr lang="en-US" sz="1800" dirty="0">
                <a:latin typeface="+mn-lt"/>
              </a:rPr>
              <a:t> ? </a:t>
            </a:r>
            <a:r>
              <a:rPr lang="en-US" sz="1800" dirty="0" err="1">
                <a:latin typeface="+mn-lt"/>
              </a:rPr>
              <a:t>bằng</a:t>
            </a:r>
            <a:r>
              <a:rPr lang="en-US" sz="1800" dirty="0">
                <a:latin typeface="+mn-lt"/>
              </a:rPr>
              <a:t> </a:t>
            </a:r>
            <a:r>
              <a:rPr lang="en-US" sz="1800" dirty="0" err="1">
                <a:latin typeface="+mn-lt"/>
              </a:rPr>
              <a:t>số</a:t>
            </a:r>
            <a:r>
              <a:rPr lang="en-US" sz="1800" dirty="0">
                <a:latin typeface="+mn-lt"/>
              </a:rPr>
              <a:t> </a:t>
            </a:r>
            <a:r>
              <a:rPr lang="en-US" sz="1800" dirty="0" err="1">
                <a:latin typeface="+mn-lt"/>
              </a:rPr>
              <a:t>thích</a:t>
            </a:r>
            <a:r>
              <a:rPr lang="en-US" sz="1800" dirty="0">
                <a:latin typeface="+mn-lt"/>
              </a:rPr>
              <a:t> </a:t>
            </a:r>
            <a:r>
              <a:rPr lang="en-US" sz="1800" dirty="0" err="1">
                <a:latin typeface="+mn-lt"/>
              </a:rPr>
              <a:t>hợp</a:t>
            </a:r>
            <a:endParaRPr lang="vi-VN" sz="1800" dirty="0">
              <a:latin typeface="+mn-lt"/>
            </a:endParaRPr>
          </a:p>
        </p:txBody>
      </p:sp>
      <p:graphicFrame>
        <p:nvGraphicFramePr>
          <p:cNvPr id="2" name="Table 1">
            <a:extLst>
              <a:ext uri="{FF2B5EF4-FFF2-40B4-BE49-F238E27FC236}">
                <a16:creationId xmlns:a16="http://schemas.microsoft.com/office/drawing/2014/main" xmlns="" id="{DB063FF5-7DDC-8683-609E-988902C89AF5}"/>
              </a:ext>
            </a:extLst>
          </p:cNvPr>
          <p:cNvGraphicFramePr>
            <a:graphicFrameLocks noGrp="1"/>
          </p:cNvGraphicFramePr>
          <p:nvPr>
            <p:extLst>
              <p:ext uri="{D42A27DB-BD31-4B8C-83A1-F6EECF244321}">
                <p14:modId xmlns:p14="http://schemas.microsoft.com/office/powerpoint/2010/main" val="802672302"/>
              </p:ext>
            </p:extLst>
          </p:nvPr>
        </p:nvGraphicFramePr>
        <p:xfrm>
          <a:off x="855081" y="2051691"/>
          <a:ext cx="7267640" cy="1228906"/>
        </p:xfrm>
        <a:graphic>
          <a:graphicData uri="http://schemas.openxmlformats.org/drawingml/2006/table">
            <a:tbl>
              <a:tblPr firstRow="1" bandRow="1">
                <a:tableStyleId>{82633375-63A9-4D06-9FA9-558C3EAF5E8D}</a:tableStyleId>
              </a:tblPr>
              <a:tblGrid>
                <a:gridCol w="1880679">
                  <a:extLst>
                    <a:ext uri="{9D8B030D-6E8A-4147-A177-3AD203B41FA5}">
                      <a16:colId xmlns:a16="http://schemas.microsoft.com/office/drawing/2014/main" xmlns="" val="837038888"/>
                    </a:ext>
                  </a:extLst>
                </a:gridCol>
                <a:gridCol w="1102934">
                  <a:extLst>
                    <a:ext uri="{9D8B030D-6E8A-4147-A177-3AD203B41FA5}">
                      <a16:colId xmlns:a16="http://schemas.microsoft.com/office/drawing/2014/main" xmlns="" val="1486416414"/>
                    </a:ext>
                  </a:extLst>
                </a:gridCol>
                <a:gridCol w="1114780">
                  <a:extLst>
                    <a:ext uri="{9D8B030D-6E8A-4147-A177-3AD203B41FA5}">
                      <a16:colId xmlns:a16="http://schemas.microsoft.com/office/drawing/2014/main" xmlns="" val="3328822538"/>
                    </a:ext>
                  </a:extLst>
                </a:gridCol>
                <a:gridCol w="1033038">
                  <a:extLst>
                    <a:ext uri="{9D8B030D-6E8A-4147-A177-3AD203B41FA5}">
                      <a16:colId xmlns:a16="http://schemas.microsoft.com/office/drawing/2014/main" xmlns="" val="2488399643"/>
                    </a:ext>
                  </a:extLst>
                </a:gridCol>
                <a:gridCol w="1102934">
                  <a:extLst>
                    <a:ext uri="{9D8B030D-6E8A-4147-A177-3AD203B41FA5}">
                      <a16:colId xmlns:a16="http://schemas.microsoft.com/office/drawing/2014/main" xmlns="" val="2907567803"/>
                    </a:ext>
                  </a:extLst>
                </a:gridCol>
                <a:gridCol w="1033275">
                  <a:extLst>
                    <a:ext uri="{9D8B030D-6E8A-4147-A177-3AD203B41FA5}">
                      <a16:colId xmlns:a16="http://schemas.microsoft.com/office/drawing/2014/main" xmlns="" val="133238724"/>
                    </a:ext>
                  </a:extLst>
                </a:gridCol>
              </a:tblGrid>
              <a:tr h="314466">
                <a:tc>
                  <a:txBody>
                    <a:bodyPr/>
                    <a:lstStyle/>
                    <a:p>
                      <a:pPr algn="ctr"/>
                      <a:r>
                        <a:rPr lang="en-US" sz="1900" dirty="0"/>
                        <a:t>x</a:t>
                      </a:r>
                    </a:p>
                  </a:txBody>
                  <a:tcPr anchor="ctr"/>
                </a:tc>
                <a:tc>
                  <a:txBody>
                    <a:bodyPr/>
                    <a:lstStyle/>
                    <a:p>
                      <a:pPr algn="ctr"/>
                      <a:r>
                        <a:rPr lang="en-US" sz="1900" dirty="0"/>
                        <a:t>–2 </a:t>
                      </a:r>
                    </a:p>
                  </a:txBody>
                  <a:tcPr anchor="ctr"/>
                </a:tc>
                <a:tc>
                  <a:txBody>
                    <a:bodyPr/>
                    <a:lstStyle/>
                    <a:p>
                      <a:pPr algn="ctr"/>
                      <a:r>
                        <a:rPr lang="en-US" sz="1900" dirty="0"/>
                        <a:t>–1</a:t>
                      </a:r>
                    </a:p>
                  </a:txBody>
                  <a:tcPr anchor="ctr"/>
                </a:tc>
                <a:tc>
                  <a:txBody>
                    <a:bodyPr/>
                    <a:lstStyle/>
                    <a:p>
                      <a:pPr algn="ctr"/>
                      <a:r>
                        <a:rPr lang="en-US" sz="1900" dirty="0"/>
                        <a:t>0</a:t>
                      </a:r>
                    </a:p>
                  </a:txBody>
                  <a:tcPr anchor="ctr"/>
                </a:tc>
                <a:tc>
                  <a:txBody>
                    <a:bodyPr/>
                    <a:lstStyle/>
                    <a:p>
                      <a:pPr algn="ctr"/>
                      <a:r>
                        <a:rPr lang="en-US" sz="1900" dirty="0"/>
                        <a:t>1</a:t>
                      </a:r>
                    </a:p>
                  </a:txBody>
                  <a:tcPr anchor="ctr"/>
                </a:tc>
                <a:tc>
                  <a:txBody>
                    <a:bodyPr/>
                    <a:lstStyle/>
                    <a:p>
                      <a:pPr algn="ctr"/>
                      <a:r>
                        <a:rPr lang="en-US" sz="1900" dirty="0"/>
                        <a:t>2</a:t>
                      </a:r>
                    </a:p>
                  </a:txBody>
                  <a:tcPr anchor="ctr"/>
                </a:tc>
                <a:extLst>
                  <a:ext uri="{0D108BD9-81ED-4DB2-BD59-A6C34878D82A}">
                    <a16:rowId xmlns:a16="http://schemas.microsoft.com/office/drawing/2014/main" xmlns="" val="259193128"/>
                  </a:ext>
                </a:extLst>
              </a:tr>
              <a:tr h="314466">
                <a:tc>
                  <a:txBody>
                    <a:bodyPr/>
                    <a:lstStyle/>
                    <a:p>
                      <a:pPr algn="ctr"/>
                      <a:r>
                        <a:rPr lang="en-US" sz="1900" dirty="0"/>
                        <a:t>y = f(x) = x</a:t>
                      </a:r>
                    </a:p>
                  </a:txBody>
                  <a:tcPr anchor="ctr"/>
                </a:tc>
                <a:tc>
                  <a:txBody>
                    <a:bodyPr/>
                    <a:lstStyle/>
                    <a:p>
                      <a:pPr algn="ctr"/>
                      <a:r>
                        <a:rPr lang="en-US" sz="1900" dirty="0"/>
                        <a:t>?</a:t>
                      </a:r>
                    </a:p>
                  </a:txBody>
                  <a:tcPr anchor="ctr"/>
                </a:tc>
                <a:tc>
                  <a:txBody>
                    <a:bodyPr/>
                    <a:lstStyle/>
                    <a:p>
                      <a:pPr algn="ctr"/>
                      <a:r>
                        <a:rPr lang="en-US" sz="1900" dirty="0"/>
                        <a:t>?</a:t>
                      </a:r>
                    </a:p>
                  </a:txBody>
                  <a:tcPr anchor="ctr"/>
                </a:tc>
                <a:tc>
                  <a:txBody>
                    <a:bodyPr/>
                    <a:lstStyle/>
                    <a:p>
                      <a:pPr algn="ctr"/>
                      <a:r>
                        <a:rPr lang="en-US" sz="1900" dirty="0"/>
                        <a:t>?</a:t>
                      </a:r>
                    </a:p>
                  </a:txBody>
                  <a:tcPr anchor="ctr"/>
                </a:tc>
                <a:tc>
                  <a:txBody>
                    <a:bodyPr/>
                    <a:lstStyle/>
                    <a:p>
                      <a:pPr algn="ctr"/>
                      <a:r>
                        <a:rPr lang="en-US" sz="1900" dirty="0"/>
                        <a:t>?</a:t>
                      </a:r>
                    </a:p>
                  </a:txBody>
                  <a:tcPr anchor="ctr"/>
                </a:tc>
                <a:tc>
                  <a:txBody>
                    <a:bodyPr/>
                    <a:lstStyle/>
                    <a:p>
                      <a:pPr algn="ctr"/>
                      <a:r>
                        <a:rPr lang="en-US" sz="1900" dirty="0"/>
                        <a:t>?</a:t>
                      </a:r>
                    </a:p>
                  </a:txBody>
                  <a:tcPr anchor="ctr"/>
                </a:tc>
                <a:extLst>
                  <a:ext uri="{0D108BD9-81ED-4DB2-BD59-A6C34878D82A}">
                    <a16:rowId xmlns:a16="http://schemas.microsoft.com/office/drawing/2014/main" xmlns="" val="2178790554"/>
                  </a:ext>
                </a:extLst>
              </a:tr>
              <a:tr h="466906">
                <a:tc>
                  <a:txBody>
                    <a:bodyPr/>
                    <a:lstStyle/>
                    <a:p>
                      <a:pPr algn="ctr"/>
                      <a:r>
                        <a:rPr lang="en-US" sz="1900" dirty="0"/>
                        <a:t>y = g(x) = x + 3</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kern="1200" dirty="0">
                          <a:solidFill>
                            <a:prstClr val="black"/>
                          </a:solidFill>
                        </a:rPr>
                        <a:t>?</a:t>
                      </a:r>
                      <a:endParaRPr lang="en-US" sz="1900" dirty="0"/>
                    </a:p>
                  </a:txBody>
                  <a:tcPr anchor="ctr"/>
                </a:tc>
                <a:tc>
                  <a:txBody>
                    <a:bodyPr/>
                    <a:lstStyle/>
                    <a:p>
                      <a:pPr algn="ctr"/>
                      <a:r>
                        <a:rPr lang="en-US" sz="1900" dirty="0"/>
                        <a:t>?</a:t>
                      </a:r>
                    </a:p>
                  </a:txBody>
                  <a:tcPr anchor="ctr"/>
                </a:tc>
                <a:tc>
                  <a:txBody>
                    <a:bodyPr/>
                    <a:lstStyle/>
                    <a:p>
                      <a:pPr algn="ctr"/>
                      <a:r>
                        <a:rPr lang="en-US" sz="1900" dirty="0"/>
                        <a:t>?</a:t>
                      </a:r>
                    </a:p>
                  </a:txBody>
                  <a:tcPr anchor="ctr"/>
                </a:tc>
                <a:tc>
                  <a:txBody>
                    <a:bodyPr/>
                    <a:lstStyle/>
                    <a:p>
                      <a:pPr algn="ctr"/>
                      <a:r>
                        <a:rPr lang="en-US" sz="1900" dirty="0"/>
                        <a:t>?</a:t>
                      </a:r>
                    </a:p>
                  </a:txBody>
                  <a:tcPr anchor="ctr"/>
                </a:tc>
                <a:tc>
                  <a:txBody>
                    <a:bodyPr/>
                    <a:lstStyle/>
                    <a:p>
                      <a:pPr algn="ctr"/>
                      <a:r>
                        <a:rPr lang="en-US" sz="1900" dirty="0"/>
                        <a:t>?</a:t>
                      </a:r>
                    </a:p>
                  </a:txBody>
                  <a:tcPr anchor="ctr"/>
                </a:tc>
                <a:extLst>
                  <a:ext uri="{0D108BD9-81ED-4DB2-BD59-A6C34878D82A}">
                    <a16:rowId xmlns:a16="http://schemas.microsoft.com/office/drawing/2014/main" xmlns="" val="510213685"/>
                  </a:ext>
                </a:extLst>
              </a:tr>
            </a:tbl>
          </a:graphicData>
        </a:graphic>
      </p:graphicFrame>
      <p:sp>
        <p:nvSpPr>
          <p:cNvPr id="3" name="TextBox 2">
            <a:extLst>
              <a:ext uri="{FF2B5EF4-FFF2-40B4-BE49-F238E27FC236}">
                <a16:creationId xmlns:a16="http://schemas.microsoft.com/office/drawing/2014/main" xmlns="" id="{9FB2A062-4762-140B-B8E6-B901B3BB5AD1}"/>
              </a:ext>
            </a:extLst>
          </p:cNvPr>
          <p:cNvSpPr txBox="1"/>
          <p:nvPr/>
        </p:nvSpPr>
        <p:spPr>
          <a:xfrm>
            <a:off x="518155" y="3279507"/>
            <a:ext cx="8107690" cy="1703030"/>
          </a:xfrm>
          <a:prstGeom prst="rect">
            <a:avLst/>
          </a:prstGeom>
          <a:noFill/>
        </p:spPr>
        <p:txBody>
          <a:bodyPr wrap="square">
            <a:spAutoFit/>
          </a:bodyPr>
          <a:lstStyle/>
          <a:p>
            <a:pPr algn="just">
              <a:lnSpc>
                <a:spcPct val="150000"/>
              </a:lnSpc>
            </a:pPr>
            <a:r>
              <a:rPr lang="en-US" sz="1800" dirty="0">
                <a:latin typeface="+mj-lt"/>
              </a:rPr>
              <a:t>b) </a:t>
            </a:r>
            <a:r>
              <a:rPr lang="en-US" sz="1800" dirty="0" err="1">
                <a:latin typeface="+mj-lt"/>
              </a:rPr>
              <a:t>Trên</a:t>
            </a:r>
            <a:r>
              <a:rPr lang="en-US" sz="1800" dirty="0">
                <a:latin typeface="+mj-lt"/>
              </a:rPr>
              <a:t> </a:t>
            </a:r>
            <a:r>
              <a:rPr lang="en-US" sz="1800" dirty="0" err="1">
                <a:latin typeface="+mj-lt"/>
              </a:rPr>
              <a:t>cùng</a:t>
            </a:r>
            <a:r>
              <a:rPr lang="en-US" sz="1800" dirty="0">
                <a:latin typeface="+mj-lt"/>
              </a:rPr>
              <a:t> </a:t>
            </a:r>
            <a:r>
              <a:rPr lang="en-US" sz="1800" dirty="0" err="1">
                <a:latin typeface="+mj-lt"/>
              </a:rPr>
              <a:t>một</a:t>
            </a:r>
            <a:r>
              <a:rPr lang="en-US" sz="1800" dirty="0">
                <a:latin typeface="+mj-lt"/>
              </a:rPr>
              <a:t> </a:t>
            </a:r>
            <a:r>
              <a:rPr lang="en-US" sz="1800" dirty="0" err="1">
                <a:latin typeface="+mj-lt"/>
              </a:rPr>
              <a:t>mặt</a:t>
            </a:r>
            <a:r>
              <a:rPr lang="en-US" sz="1800" dirty="0">
                <a:latin typeface="+mj-lt"/>
              </a:rPr>
              <a:t> </a:t>
            </a:r>
            <a:r>
              <a:rPr lang="en-US" sz="1800" dirty="0" err="1">
                <a:latin typeface="+mj-lt"/>
              </a:rPr>
              <a:t>phẳng</a:t>
            </a:r>
            <a:r>
              <a:rPr lang="en-US" sz="1800" dirty="0">
                <a:latin typeface="+mj-lt"/>
              </a:rPr>
              <a:t> </a:t>
            </a:r>
            <a:r>
              <a:rPr lang="en-US" sz="1800" dirty="0" err="1">
                <a:latin typeface="+mj-lt"/>
              </a:rPr>
              <a:t>tọa</a:t>
            </a:r>
            <a:r>
              <a:rPr lang="en-US" sz="1800" dirty="0">
                <a:latin typeface="+mj-lt"/>
              </a:rPr>
              <a:t> </a:t>
            </a:r>
            <a:r>
              <a:rPr lang="en-US" sz="1800" dirty="0" err="1">
                <a:latin typeface="+mj-lt"/>
              </a:rPr>
              <a:t>độ</a:t>
            </a:r>
            <a:r>
              <a:rPr lang="en-US" sz="1800" dirty="0">
                <a:latin typeface="+mj-lt"/>
              </a:rPr>
              <a:t>, </a:t>
            </a:r>
            <a:r>
              <a:rPr lang="en-US" sz="1800" dirty="0" err="1">
                <a:latin typeface="+mj-lt"/>
              </a:rPr>
              <a:t>vẽ</a:t>
            </a:r>
            <a:r>
              <a:rPr lang="en-US" sz="1800" dirty="0">
                <a:latin typeface="+mj-lt"/>
              </a:rPr>
              <a:t> </a:t>
            </a:r>
            <a:r>
              <a:rPr lang="en-US" sz="1800" dirty="0" err="1">
                <a:latin typeface="+mj-lt"/>
              </a:rPr>
              <a:t>đồ</a:t>
            </a:r>
            <a:r>
              <a:rPr lang="en-US" sz="1800" dirty="0">
                <a:latin typeface="+mj-lt"/>
              </a:rPr>
              <a:t> thị </a:t>
            </a:r>
            <a:r>
              <a:rPr lang="en-US" sz="1800" dirty="0" err="1">
                <a:latin typeface="+mj-lt"/>
              </a:rPr>
              <a:t>hàm</a:t>
            </a:r>
            <a:r>
              <a:rPr lang="en-US" sz="1800" dirty="0">
                <a:latin typeface="+mj-lt"/>
              </a:rPr>
              <a:t> </a:t>
            </a:r>
            <a:r>
              <a:rPr lang="en-US" sz="1800" dirty="0" err="1">
                <a:latin typeface="+mj-lt"/>
              </a:rPr>
              <a:t>số</a:t>
            </a:r>
            <a:r>
              <a:rPr lang="en-US" sz="1800" dirty="0">
                <a:latin typeface="+mj-lt"/>
              </a:rPr>
              <a:t> y = f(x) </a:t>
            </a:r>
            <a:r>
              <a:rPr lang="en-US" sz="1800" dirty="0" err="1">
                <a:latin typeface="+mj-lt"/>
              </a:rPr>
              <a:t>và</a:t>
            </a:r>
            <a:r>
              <a:rPr lang="en-US" sz="1800" dirty="0">
                <a:latin typeface="+mj-lt"/>
              </a:rPr>
              <a:t> </a:t>
            </a:r>
            <a:r>
              <a:rPr lang="en-US" sz="1800" dirty="0" err="1">
                <a:latin typeface="+mj-lt"/>
              </a:rPr>
              <a:t>biều</a:t>
            </a:r>
            <a:r>
              <a:rPr lang="en-US" sz="1800" dirty="0">
                <a:latin typeface="+mj-lt"/>
              </a:rPr>
              <a:t> </a:t>
            </a:r>
            <a:r>
              <a:rPr lang="en-US" sz="1800" dirty="0" err="1">
                <a:latin typeface="+mj-lt"/>
              </a:rPr>
              <a:t>diễn</a:t>
            </a:r>
            <a:r>
              <a:rPr lang="en-US" sz="1800" dirty="0">
                <a:latin typeface="+mj-lt"/>
              </a:rPr>
              <a:t> </a:t>
            </a:r>
            <a:r>
              <a:rPr lang="en-US" sz="1800" dirty="0" err="1">
                <a:latin typeface="+mj-lt"/>
              </a:rPr>
              <a:t>các</a:t>
            </a:r>
            <a:r>
              <a:rPr lang="en-US" sz="1800" dirty="0">
                <a:latin typeface="+mj-lt"/>
              </a:rPr>
              <a:t> </a:t>
            </a:r>
            <a:r>
              <a:rPr lang="en-US" sz="1800" dirty="0" err="1">
                <a:latin typeface="+mj-lt"/>
              </a:rPr>
              <a:t>điểm</a:t>
            </a:r>
            <a:r>
              <a:rPr lang="en-US" sz="1800" dirty="0">
                <a:latin typeface="+mj-lt"/>
              </a:rPr>
              <a:t> </a:t>
            </a:r>
            <a:r>
              <a:rPr lang="en-US" sz="1800" dirty="0" err="1">
                <a:latin typeface="+mj-lt"/>
              </a:rPr>
              <a:t>có</a:t>
            </a:r>
            <a:r>
              <a:rPr lang="en-US" sz="1800" dirty="0">
                <a:latin typeface="+mj-lt"/>
              </a:rPr>
              <a:t> </a:t>
            </a:r>
            <a:r>
              <a:rPr lang="en-US" sz="1800" dirty="0" err="1">
                <a:latin typeface="+mj-lt"/>
              </a:rPr>
              <a:t>tọa</a:t>
            </a:r>
            <a:r>
              <a:rPr lang="en-US" sz="1800" dirty="0">
                <a:latin typeface="+mj-lt"/>
              </a:rPr>
              <a:t> </a:t>
            </a:r>
            <a:r>
              <a:rPr lang="en-US" sz="1800" dirty="0" err="1">
                <a:latin typeface="+mj-lt"/>
              </a:rPr>
              <a:t>độ</a:t>
            </a:r>
            <a:r>
              <a:rPr lang="en-US" sz="1800" dirty="0">
                <a:latin typeface="+mj-lt"/>
              </a:rPr>
              <a:t> </a:t>
            </a:r>
            <a:r>
              <a:rPr lang="en-US" sz="1800" dirty="0" err="1">
                <a:latin typeface="+mj-lt"/>
              </a:rPr>
              <a:t>thỏa</a:t>
            </a:r>
            <a:r>
              <a:rPr lang="en-US" sz="1800" dirty="0">
                <a:latin typeface="+mj-lt"/>
              </a:rPr>
              <a:t> </a:t>
            </a:r>
            <a:r>
              <a:rPr lang="en-US" sz="1800" dirty="0" err="1">
                <a:latin typeface="+mj-lt"/>
              </a:rPr>
              <a:t>mãn</a:t>
            </a:r>
            <a:r>
              <a:rPr lang="en-US" sz="1800" dirty="0">
                <a:latin typeface="+mj-lt"/>
              </a:rPr>
              <a:t> </a:t>
            </a:r>
            <a:r>
              <a:rPr lang="en-US" sz="1800" dirty="0" err="1">
                <a:latin typeface="+mj-lt"/>
              </a:rPr>
              <a:t>hàm</a:t>
            </a:r>
            <a:r>
              <a:rPr lang="en-US" sz="1800" dirty="0">
                <a:latin typeface="+mj-lt"/>
              </a:rPr>
              <a:t> </a:t>
            </a:r>
            <a:r>
              <a:rPr lang="en-US" sz="1800" dirty="0" err="1">
                <a:latin typeface="+mj-lt"/>
              </a:rPr>
              <a:t>số</a:t>
            </a:r>
            <a:r>
              <a:rPr lang="en-US" sz="1800" dirty="0">
                <a:latin typeface="+mj-lt"/>
              </a:rPr>
              <a:t> y = g(x) </a:t>
            </a:r>
            <a:r>
              <a:rPr lang="en-US" sz="1800" dirty="0" err="1">
                <a:latin typeface="+mj-lt"/>
              </a:rPr>
              <a:t>có</a:t>
            </a:r>
            <a:r>
              <a:rPr lang="en-US" sz="1800" dirty="0">
                <a:latin typeface="+mj-lt"/>
              </a:rPr>
              <a:t> </a:t>
            </a:r>
            <a:r>
              <a:rPr lang="en-US" sz="1800" dirty="0" err="1">
                <a:latin typeface="+mj-lt"/>
              </a:rPr>
              <a:t>trong</a:t>
            </a:r>
            <a:r>
              <a:rPr lang="en-US" sz="1800" dirty="0">
                <a:latin typeface="+mj-lt"/>
              </a:rPr>
              <a:t> </a:t>
            </a:r>
            <a:r>
              <a:rPr lang="en-US" sz="1800" dirty="0" err="1">
                <a:latin typeface="+mj-lt"/>
              </a:rPr>
              <a:t>bảng</a:t>
            </a:r>
            <a:r>
              <a:rPr lang="en-US" sz="1800" dirty="0">
                <a:latin typeface="+mj-lt"/>
              </a:rPr>
              <a:t> </a:t>
            </a:r>
            <a:r>
              <a:rPr lang="en-US" sz="1800" dirty="0" err="1">
                <a:latin typeface="+mj-lt"/>
              </a:rPr>
              <a:t>trên</a:t>
            </a:r>
            <a:r>
              <a:rPr lang="en-US" sz="1800" dirty="0">
                <a:latin typeface="+mj-lt"/>
              </a:rPr>
              <a:t>.</a:t>
            </a:r>
          </a:p>
          <a:p>
            <a:pPr algn="just">
              <a:lnSpc>
                <a:spcPct val="150000"/>
              </a:lnSpc>
            </a:pPr>
            <a:r>
              <a:rPr lang="en-US" sz="1800" dirty="0">
                <a:latin typeface="+mj-lt"/>
              </a:rPr>
              <a:t>c) </a:t>
            </a:r>
            <a:r>
              <a:rPr lang="en-US" sz="1800" dirty="0" err="1">
                <a:latin typeface="+mj-lt"/>
              </a:rPr>
              <a:t>Kiểm</a:t>
            </a:r>
            <a:r>
              <a:rPr lang="en-US" sz="1800" dirty="0">
                <a:latin typeface="+mj-lt"/>
              </a:rPr>
              <a:t> </a:t>
            </a:r>
            <a:r>
              <a:rPr lang="en-US" sz="1800" dirty="0" err="1">
                <a:latin typeface="+mj-lt"/>
              </a:rPr>
              <a:t>tra</a:t>
            </a:r>
            <a:r>
              <a:rPr lang="en-US" sz="1800" dirty="0">
                <a:latin typeface="+mj-lt"/>
              </a:rPr>
              <a:t> </a:t>
            </a:r>
            <a:r>
              <a:rPr lang="en-US" sz="1800" dirty="0" err="1">
                <a:latin typeface="+mj-lt"/>
              </a:rPr>
              <a:t>xem</a:t>
            </a:r>
            <a:r>
              <a:rPr lang="en-US" sz="1800" dirty="0">
                <a:latin typeface="+mj-lt"/>
              </a:rPr>
              <a:t> </a:t>
            </a:r>
            <a:r>
              <a:rPr lang="en-US" sz="1800" dirty="0" err="1">
                <a:latin typeface="+mj-lt"/>
              </a:rPr>
              <a:t>các</a:t>
            </a:r>
            <a:r>
              <a:rPr lang="en-US" sz="1800" dirty="0">
                <a:latin typeface="+mj-lt"/>
              </a:rPr>
              <a:t> </a:t>
            </a:r>
            <a:r>
              <a:rPr lang="en-US" sz="1800" dirty="0" err="1">
                <a:latin typeface="+mj-lt"/>
              </a:rPr>
              <a:t>điểm</a:t>
            </a:r>
            <a:r>
              <a:rPr lang="en-US" sz="1800" dirty="0">
                <a:latin typeface="+mj-lt"/>
              </a:rPr>
              <a:t> </a:t>
            </a:r>
            <a:r>
              <a:rPr lang="en-US" sz="1800" dirty="0" err="1">
                <a:latin typeface="+mj-lt"/>
              </a:rPr>
              <a:t>thuộc</a:t>
            </a:r>
            <a:r>
              <a:rPr lang="en-US" sz="1800" dirty="0">
                <a:latin typeface="+mj-lt"/>
              </a:rPr>
              <a:t> </a:t>
            </a:r>
            <a:r>
              <a:rPr lang="en-US" sz="1800" dirty="0" err="1">
                <a:latin typeface="+mj-lt"/>
              </a:rPr>
              <a:t>đồ</a:t>
            </a:r>
            <a:r>
              <a:rPr lang="en-US" sz="1800" dirty="0">
                <a:latin typeface="+mj-lt"/>
              </a:rPr>
              <a:t> thị </a:t>
            </a:r>
            <a:r>
              <a:rPr lang="en-US" sz="1800" dirty="0" err="1">
                <a:latin typeface="+mj-lt"/>
              </a:rPr>
              <a:t>hàm</a:t>
            </a:r>
            <a:r>
              <a:rPr lang="en-US" sz="1800" dirty="0">
                <a:latin typeface="+mj-lt"/>
              </a:rPr>
              <a:t> </a:t>
            </a:r>
            <a:r>
              <a:rPr lang="en-US" sz="1800" dirty="0" err="1">
                <a:latin typeface="+mj-lt"/>
              </a:rPr>
              <a:t>số</a:t>
            </a:r>
            <a:r>
              <a:rPr lang="en-US" sz="1800" dirty="0">
                <a:latin typeface="+mj-lt"/>
              </a:rPr>
              <a:t> y = g(x) </a:t>
            </a:r>
            <a:r>
              <a:rPr lang="en-US" sz="1800" dirty="0" err="1">
                <a:latin typeface="+mj-lt"/>
              </a:rPr>
              <a:t>vẽ</a:t>
            </a:r>
            <a:r>
              <a:rPr lang="en-US" sz="1800" dirty="0">
                <a:latin typeface="+mj-lt"/>
              </a:rPr>
              <a:t> ở </a:t>
            </a:r>
            <a:r>
              <a:rPr lang="en-US" sz="1800" dirty="0" err="1">
                <a:latin typeface="+mj-lt"/>
              </a:rPr>
              <a:t>câu</a:t>
            </a:r>
            <a:r>
              <a:rPr lang="en-US" sz="1800" dirty="0">
                <a:latin typeface="+mj-lt"/>
              </a:rPr>
              <a:t> b </a:t>
            </a:r>
            <a:r>
              <a:rPr lang="en-US" sz="1800" dirty="0" err="1">
                <a:latin typeface="+mj-lt"/>
              </a:rPr>
              <a:t>có</a:t>
            </a:r>
            <a:r>
              <a:rPr lang="en-US" sz="1800" dirty="0">
                <a:latin typeface="+mj-lt"/>
              </a:rPr>
              <a:t> </a:t>
            </a:r>
            <a:r>
              <a:rPr lang="en-US" sz="1800" dirty="0" err="1">
                <a:latin typeface="+mj-lt"/>
              </a:rPr>
              <a:t>thẳng</a:t>
            </a:r>
            <a:r>
              <a:rPr lang="en-US" sz="1800" dirty="0">
                <a:latin typeface="+mj-lt"/>
              </a:rPr>
              <a:t> </a:t>
            </a:r>
            <a:r>
              <a:rPr lang="en-US" sz="1800" dirty="0" err="1">
                <a:latin typeface="+mj-lt"/>
              </a:rPr>
              <a:t>hàng</a:t>
            </a:r>
            <a:r>
              <a:rPr lang="en-US" sz="1800" dirty="0">
                <a:latin typeface="+mj-lt"/>
              </a:rPr>
              <a:t> </a:t>
            </a:r>
            <a:r>
              <a:rPr lang="en-US" sz="1800" dirty="0" err="1">
                <a:latin typeface="+mj-lt"/>
              </a:rPr>
              <a:t>không</a:t>
            </a:r>
            <a:r>
              <a:rPr lang="en-US" sz="1800" dirty="0">
                <a:latin typeface="+mj-lt"/>
              </a:rPr>
              <a:t>? </a:t>
            </a:r>
            <a:r>
              <a:rPr lang="en-US" sz="1800" dirty="0" err="1">
                <a:latin typeface="+mj-lt"/>
              </a:rPr>
              <a:t>Và</a:t>
            </a:r>
            <a:r>
              <a:rPr lang="en-US" sz="1800" dirty="0">
                <a:latin typeface="+mj-lt"/>
              </a:rPr>
              <a:t> </a:t>
            </a:r>
            <a:r>
              <a:rPr lang="en-US" sz="1800" dirty="0" err="1">
                <a:latin typeface="+mj-lt"/>
              </a:rPr>
              <a:t>dự</a:t>
            </a:r>
            <a:r>
              <a:rPr lang="en-US" sz="1800" dirty="0">
                <a:latin typeface="+mj-lt"/>
              </a:rPr>
              <a:t> </a:t>
            </a:r>
            <a:r>
              <a:rPr lang="en-US" sz="1800" dirty="0" err="1">
                <a:latin typeface="+mj-lt"/>
              </a:rPr>
              <a:t>đoán</a:t>
            </a:r>
            <a:r>
              <a:rPr lang="en-US" sz="1800" dirty="0">
                <a:latin typeface="+mj-lt"/>
              </a:rPr>
              <a:t> </a:t>
            </a:r>
            <a:r>
              <a:rPr lang="en-US" sz="1800" dirty="0" err="1">
                <a:latin typeface="+mj-lt"/>
              </a:rPr>
              <a:t>cách</a:t>
            </a:r>
            <a:r>
              <a:rPr lang="en-US" sz="1800" dirty="0">
                <a:latin typeface="+mj-lt"/>
              </a:rPr>
              <a:t> </a:t>
            </a:r>
            <a:r>
              <a:rPr lang="en-US" sz="1800" dirty="0" err="1">
                <a:latin typeface="+mj-lt"/>
              </a:rPr>
              <a:t>vẽ</a:t>
            </a:r>
            <a:r>
              <a:rPr lang="en-US" sz="1800" dirty="0">
                <a:latin typeface="+mj-lt"/>
              </a:rPr>
              <a:t> </a:t>
            </a:r>
            <a:r>
              <a:rPr lang="en-US" sz="1800" dirty="0" err="1">
                <a:latin typeface="+mj-lt"/>
              </a:rPr>
              <a:t>đồ</a:t>
            </a:r>
            <a:r>
              <a:rPr lang="en-US" sz="1800" dirty="0">
                <a:latin typeface="+mj-lt"/>
              </a:rPr>
              <a:t> thị </a:t>
            </a:r>
            <a:r>
              <a:rPr lang="en-US" sz="1800" dirty="0" err="1">
                <a:latin typeface="+mj-lt"/>
              </a:rPr>
              <a:t>của</a:t>
            </a:r>
            <a:r>
              <a:rPr lang="en-US" sz="1800" dirty="0">
                <a:latin typeface="+mj-lt"/>
              </a:rPr>
              <a:t> </a:t>
            </a:r>
            <a:r>
              <a:rPr lang="en-US" sz="1800" dirty="0" err="1">
                <a:latin typeface="+mj-lt"/>
              </a:rPr>
              <a:t>hàm</a:t>
            </a:r>
            <a:r>
              <a:rPr lang="en-US" sz="1800" dirty="0">
                <a:latin typeface="+mj-lt"/>
              </a:rPr>
              <a:t> </a:t>
            </a:r>
            <a:r>
              <a:rPr lang="en-US" sz="1800" dirty="0" err="1">
                <a:latin typeface="+mj-lt"/>
              </a:rPr>
              <a:t>số</a:t>
            </a:r>
            <a:r>
              <a:rPr lang="en-US" sz="1800" dirty="0">
                <a:latin typeface="+mj-lt"/>
              </a:rPr>
              <a:t> y = g(x).</a:t>
            </a:r>
          </a:p>
        </p:txBody>
      </p:sp>
    </p:spTree>
    <p:extLst>
      <p:ext uri="{BB962C8B-B14F-4D97-AF65-F5344CB8AC3E}">
        <p14:creationId xmlns:p14="http://schemas.microsoft.com/office/powerpoint/2010/main" val="133864178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40"/>
        <p:cNvGrpSpPr/>
        <p:nvPr/>
      </p:nvGrpSpPr>
      <p:grpSpPr>
        <a:xfrm>
          <a:off x="0" y="0"/>
          <a:ext cx="0" cy="0"/>
          <a:chOff x="0" y="0"/>
          <a:chExt cx="0" cy="0"/>
        </a:xfrm>
      </p:grpSpPr>
      <p:sp>
        <p:nvSpPr>
          <p:cNvPr id="9943" name="Google Shape;9943;p34"/>
          <p:cNvSpPr/>
          <p:nvPr/>
        </p:nvSpPr>
        <p:spPr>
          <a:xfrm rot="-8100000" flipH="1">
            <a:off x="-1110121" y="657629"/>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4" name="Google Shape;9944;p34"/>
          <p:cNvGrpSpPr/>
          <p:nvPr/>
        </p:nvGrpSpPr>
        <p:grpSpPr>
          <a:xfrm>
            <a:off x="8742289" y="296162"/>
            <a:ext cx="862221" cy="862243"/>
            <a:chOff x="889892" y="922851"/>
            <a:chExt cx="862221" cy="862243"/>
          </a:xfrm>
        </p:grpSpPr>
        <p:sp>
          <p:nvSpPr>
            <p:cNvPr id="9945" name="Google Shape;9945;p34"/>
            <p:cNvSpPr/>
            <p:nvPr/>
          </p:nvSpPr>
          <p:spPr>
            <a:xfrm rot="178957">
              <a:off x="910687" y="943644"/>
              <a:ext cx="820629" cy="820655"/>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4"/>
            <p:cNvSpPr/>
            <p:nvPr/>
          </p:nvSpPr>
          <p:spPr>
            <a:xfrm rot="178957">
              <a:off x="1112769" y="1138634"/>
              <a:ext cx="418394" cy="39792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7" name="Google Shape;9947;p34"/>
          <p:cNvGrpSpPr/>
          <p:nvPr/>
        </p:nvGrpSpPr>
        <p:grpSpPr>
          <a:xfrm>
            <a:off x="252271" y="2336623"/>
            <a:ext cx="706972" cy="657218"/>
            <a:chOff x="328471" y="2336623"/>
            <a:chExt cx="706972" cy="657218"/>
          </a:xfrm>
        </p:grpSpPr>
        <p:sp>
          <p:nvSpPr>
            <p:cNvPr id="9948" name="Google Shape;9948;p34"/>
            <p:cNvSpPr/>
            <p:nvPr/>
          </p:nvSpPr>
          <p:spPr>
            <a:xfrm>
              <a:off x="328471" y="2336623"/>
              <a:ext cx="463752" cy="397888"/>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4"/>
            <p:cNvSpPr/>
            <p:nvPr/>
          </p:nvSpPr>
          <p:spPr>
            <a:xfrm>
              <a:off x="792218" y="2788941"/>
              <a:ext cx="243225" cy="204901"/>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11" name="Rounded Rectangle 16">
                <a:extLst>
                  <a:ext uri="{FF2B5EF4-FFF2-40B4-BE49-F238E27FC236}">
                    <a16:creationId xmlns:a16="http://schemas.microsoft.com/office/drawing/2014/main" xmlns="" id="{8E60D20B-2610-1DDE-9225-0B053A50968C}"/>
                  </a:ext>
                </a:extLst>
              </p:cNvPr>
              <p:cNvSpPr/>
              <p:nvPr/>
            </p:nvSpPr>
            <p:spPr>
              <a:xfrm>
                <a:off x="2530257" y="145551"/>
                <a:ext cx="4322618" cy="573542"/>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900" b="1" kern="1200" noProof="0" dirty="0">
                    <a:ea typeface="+mn-ea"/>
                    <a:cs typeface="Arial" panose="020B0604020202020204" pitchFamily="34" charset="0"/>
                  </a:rPr>
                  <a:t>Đồ thị </a:t>
                </a:r>
                <a:r>
                  <a:rPr lang="en-US" sz="1900" b="1" kern="1200" noProof="0" dirty="0" err="1">
                    <a:ea typeface="+mn-ea"/>
                    <a:cs typeface="Arial" panose="020B0604020202020204" pitchFamily="34" charset="0"/>
                  </a:rPr>
                  <a:t>của</a:t>
                </a:r>
                <a:r>
                  <a:rPr lang="en-US" sz="1900" b="1" kern="1200" noProof="0" dirty="0">
                    <a:ea typeface="+mn-ea"/>
                    <a:cs typeface="Arial" panose="020B0604020202020204" pitchFamily="34" charset="0"/>
                  </a:rPr>
                  <a:t> </a:t>
                </a:r>
                <a:r>
                  <a:rPr lang="en-US" sz="1900" b="1" kern="1200" noProof="0" dirty="0" err="1">
                    <a:ea typeface="+mn-ea"/>
                    <a:cs typeface="Arial" panose="020B0604020202020204" pitchFamily="34" charset="0"/>
                  </a:rPr>
                  <a:t>hàm</a:t>
                </a:r>
                <a:r>
                  <a:rPr lang="en-US" sz="1900" b="1" kern="1200" noProof="0" dirty="0">
                    <a:ea typeface="+mn-ea"/>
                    <a:cs typeface="Arial" panose="020B0604020202020204" pitchFamily="34" charset="0"/>
                  </a:rPr>
                  <a:t> </a:t>
                </a:r>
                <a:r>
                  <a:rPr lang="en-US" sz="1900" b="1" kern="1200" noProof="0" dirty="0" err="1">
                    <a:ea typeface="+mn-ea"/>
                    <a:cs typeface="Arial" panose="020B0604020202020204" pitchFamily="34" charset="0"/>
                  </a:rPr>
                  <a:t>số</a:t>
                </a:r>
                <a:r>
                  <a:rPr lang="en-US" sz="1900" b="1" kern="1200" noProof="0" dirty="0">
                    <a:ea typeface="+mn-ea"/>
                    <a:cs typeface="Arial" panose="020B0604020202020204" pitchFamily="34" charset="0"/>
                  </a:rPr>
                  <a:t> y = ax + b (a </a:t>
                </a:r>
                <a14:m>
                  <m:oMath xmlns:m="http://schemas.openxmlformats.org/officeDocument/2006/math">
                    <m:r>
                      <a:rPr lang="en-US" sz="1900" b="1" i="1" kern="1200" noProof="0" smtClean="0">
                        <a:latin typeface="Cambria Math" panose="02040503050406030204" pitchFamily="18" charset="0"/>
                        <a:ea typeface="+mn-ea"/>
                        <a:cs typeface="Arial" panose="020B0604020202020204" pitchFamily="34" charset="0"/>
                      </a:rPr>
                      <m:t>≠</m:t>
                    </m:r>
                  </m:oMath>
                </a14:m>
                <a:r>
                  <a:rPr kumimoji="0" lang="en-US" sz="1900" b="1" i="0" u="none" strike="noStrike" kern="1200" cap="none" spc="0" normalizeH="0" baseline="0" noProof="0" dirty="0">
                    <a:ln>
                      <a:noFill/>
                    </a:ln>
                    <a:effectLst/>
                    <a:uLnTx/>
                    <a:uFillTx/>
                    <a:ea typeface="+mn-ea"/>
                    <a:cs typeface="Arial" panose="020B0604020202020204" pitchFamily="34" charset="0"/>
                    <a:sym typeface="Arial"/>
                  </a:rPr>
                  <a:t> 0)</a:t>
                </a:r>
              </a:p>
            </p:txBody>
          </p:sp>
        </mc:Choice>
        <mc:Fallback xmlns="">
          <p:sp>
            <p:nvSpPr>
              <p:cNvPr id="11" name="Rounded Rectangle 16">
                <a:extLst>
                  <a:ext uri="{FF2B5EF4-FFF2-40B4-BE49-F238E27FC236}">
                    <a16:creationId xmlns:a16="http://schemas.microsoft.com/office/drawing/2014/main" id="{8E60D20B-2610-1DDE-9225-0B053A50968C}"/>
                  </a:ext>
                </a:extLst>
              </p:cNvPr>
              <p:cNvSpPr>
                <a:spLocks noRot="1" noChangeAspect="1" noMove="1" noResize="1" noEditPoints="1" noAdjustHandles="1" noChangeArrowheads="1" noChangeShapeType="1" noTextEdit="1"/>
              </p:cNvSpPr>
              <p:nvPr/>
            </p:nvSpPr>
            <p:spPr>
              <a:xfrm>
                <a:off x="2530257" y="145551"/>
                <a:ext cx="4322618" cy="573542"/>
              </a:xfrm>
              <a:prstGeom prst="roundRect">
                <a:avLst/>
              </a:prstGeom>
              <a:blipFill>
                <a:blip r:embed="rId3"/>
                <a:stretch>
                  <a:fillRect/>
                </a:stretch>
              </a:blip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12" name="Rectangle 11">
            <a:extLst>
              <a:ext uri="{FF2B5EF4-FFF2-40B4-BE49-F238E27FC236}">
                <a16:creationId xmlns:a16="http://schemas.microsoft.com/office/drawing/2014/main" xmlns="" id="{48EA4683-B9B6-2A92-5822-AA88AE10E7BD}"/>
              </a:ext>
            </a:extLst>
          </p:cNvPr>
          <p:cNvSpPr/>
          <p:nvPr/>
        </p:nvSpPr>
        <p:spPr>
          <a:xfrm>
            <a:off x="501920" y="773808"/>
            <a:ext cx="1196251" cy="369332"/>
          </a:xfrm>
          <a:prstGeom prst="rect">
            <a:avLst/>
          </a:prstGeom>
        </p:spPr>
        <p:txBody>
          <a:bodyPr wrap="square">
            <a:spAutoFit/>
          </a:bodyPr>
          <a:lstStyle/>
          <a:p>
            <a:pPr algn="ctr">
              <a:buClrTx/>
              <a:buFontTx/>
              <a:buNone/>
              <a:defRPr/>
            </a:pPr>
            <a:r>
              <a:rPr lang="en-US" sz="1800" b="1" kern="1200" dirty="0">
                <a:solidFill>
                  <a:prstClr val="black"/>
                </a:solidFill>
                <a:latin typeface="+mj-lt"/>
                <a:ea typeface="+mn-ea"/>
                <a:cs typeface="Arial" panose="020B0604020202020204" pitchFamily="34" charset="0"/>
              </a:rPr>
              <a:t>HĐKP4.</a:t>
            </a:r>
          </a:p>
        </p:txBody>
      </p:sp>
      <p:graphicFrame>
        <p:nvGraphicFramePr>
          <p:cNvPr id="2" name="Table 1">
            <a:extLst>
              <a:ext uri="{FF2B5EF4-FFF2-40B4-BE49-F238E27FC236}">
                <a16:creationId xmlns:a16="http://schemas.microsoft.com/office/drawing/2014/main" xmlns="" id="{DB063FF5-7DDC-8683-609E-988902C89AF5}"/>
              </a:ext>
            </a:extLst>
          </p:cNvPr>
          <p:cNvGraphicFramePr>
            <a:graphicFrameLocks noGrp="1"/>
          </p:cNvGraphicFramePr>
          <p:nvPr>
            <p:extLst>
              <p:ext uri="{D42A27DB-BD31-4B8C-83A1-F6EECF244321}">
                <p14:modId xmlns:p14="http://schemas.microsoft.com/office/powerpoint/2010/main" val="4149821012"/>
              </p:ext>
            </p:extLst>
          </p:nvPr>
        </p:nvGraphicFramePr>
        <p:xfrm>
          <a:off x="938180" y="1225498"/>
          <a:ext cx="7267640" cy="1228906"/>
        </p:xfrm>
        <a:graphic>
          <a:graphicData uri="http://schemas.openxmlformats.org/drawingml/2006/table">
            <a:tbl>
              <a:tblPr firstRow="1" bandRow="1">
                <a:tableStyleId>{82633375-63A9-4D06-9FA9-558C3EAF5E8D}</a:tableStyleId>
              </a:tblPr>
              <a:tblGrid>
                <a:gridCol w="1880679">
                  <a:extLst>
                    <a:ext uri="{9D8B030D-6E8A-4147-A177-3AD203B41FA5}">
                      <a16:colId xmlns:a16="http://schemas.microsoft.com/office/drawing/2014/main" xmlns="" val="837038888"/>
                    </a:ext>
                  </a:extLst>
                </a:gridCol>
                <a:gridCol w="1102934">
                  <a:extLst>
                    <a:ext uri="{9D8B030D-6E8A-4147-A177-3AD203B41FA5}">
                      <a16:colId xmlns:a16="http://schemas.microsoft.com/office/drawing/2014/main" xmlns="" val="1486416414"/>
                    </a:ext>
                  </a:extLst>
                </a:gridCol>
                <a:gridCol w="1114780">
                  <a:extLst>
                    <a:ext uri="{9D8B030D-6E8A-4147-A177-3AD203B41FA5}">
                      <a16:colId xmlns:a16="http://schemas.microsoft.com/office/drawing/2014/main" xmlns="" val="3328822538"/>
                    </a:ext>
                  </a:extLst>
                </a:gridCol>
                <a:gridCol w="1033038">
                  <a:extLst>
                    <a:ext uri="{9D8B030D-6E8A-4147-A177-3AD203B41FA5}">
                      <a16:colId xmlns:a16="http://schemas.microsoft.com/office/drawing/2014/main" xmlns="" val="2488399643"/>
                    </a:ext>
                  </a:extLst>
                </a:gridCol>
                <a:gridCol w="1102934">
                  <a:extLst>
                    <a:ext uri="{9D8B030D-6E8A-4147-A177-3AD203B41FA5}">
                      <a16:colId xmlns:a16="http://schemas.microsoft.com/office/drawing/2014/main" xmlns="" val="2907567803"/>
                    </a:ext>
                  </a:extLst>
                </a:gridCol>
                <a:gridCol w="1033275">
                  <a:extLst>
                    <a:ext uri="{9D8B030D-6E8A-4147-A177-3AD203B41FA5}">
                      <a16:colId xmlns:a16="http://schemas.microsoft.com/office/drawing/2014/main" xmlns="" val="133238724"/>
                    </a:ext>
                  </a:extLst>
                </a:gridCol>
              </a:tblGrid>
              <a:tr h="314466">
                <a:tc>
                  <a:txBody>
                    <a:bodyPr/>
                    <a:lstStyle/>
                    <a:p>
                      <a:pPr algn="ctr"/>
                      <a:r>
                        <a:rPr lang="en-US" sz="1900" dirty="0"/>
                        <a:t>x</a:t>
                      </a:r>
                    </a:p>
                  </a:txBody>
                  <a:tcPr anchor="ctr"/>
                </a:tc>
                <a:tc>
                  <a:txBody>
                    <a:bodyPr/>
                    <a:lstStyle/>
                    <a:p>
                      <a:pPr algn="ctr"/>
                      <a:r>
                        <a:rPr lang="en-US" sz="1900" dirty="0"/>
                        <a:t>–2 </a:t>
                      </a:r>
                    </a:p>
                  </a:txBody>
                  <a:tcPr anchor="ctr"/>
                </a:tc>
                <a:tc>
                  <a:txBody>
                    <a:bodyPr/>
                    <a:lstStyle/>
                    <a:p>
                      <a:pPr algn="ctr"/>
                      <a:r>
                        <a:rPr lang="en-US" sz="1900" dirty="0"/>
                        <a:t>–1</a:t>
                      </a:r>
                    </a:p>
                  </a:txBody>
                  <a:tcPr anchor="ctr"/>
                </a:tc>
                <a:tc>
                  <a:txBody>
                    <a:bodyPr/>
                    <a:lstStyle/>
                    <a:p>
                      <a:pPr algn="ctr"/>
                      <a:r>
                        <a:rPr lang="en-US" sz="1900" dirty="0"/>
                        <a:t>0</a:t>
                      </a:r>
                    </a:p>
                  </a:txBody>
                  <a:tcPr anchor="ctr"/>
                </a:tc>
                <a:tc>
                  <a:txBody>
                    <a:bodyPr/>
                    <a:lstStyle/>
                    <a:p>
                      <a:pPr algn="ctr"/>
                      <a:r>
                        <a:rPr lang="en-US" sz="1900" dirty="0"/>
                        <a:t>1</a:t>
                      </a:r>
                    </a:p>
                  </a:txBody>
                  <a:tcPr anchor="ctr"/>
                </a:tc>
                <a:tc>
                  <a:txBody>
                    <a:bodyPr/>
                    <a:lstStyle/>
                    <a:p>
                      <a:pPr algn="ctr"/>
                      <a:r>
                        <a:rPr lang="en-US" sz="1900" dirty="0"/>
                        <a:t>2</a:t>
                      </a:r>
                    </a:p>
                  </a:txBody>
                  <a:tcPr anchor="ctr"/>
                </a:tc>
                <a:extLst>
                  <a:ext uri="{0D108BD9-81ED-4DB2-BD59-A6C34878D82A}">
                    <a16:rowId xmlns:a16="http://schemas.microsoft.com/office/drawing/2014/main" xmlns="" val="259193128"/>
                  </a:ext>
                </a:extLst>
              </a:tr>
              <a:tr h="314466">
                <a:tc>
                  <a:txBody>
                    <a:bodyPr/>
                    <a:lstStyle/>
                    <a:p>
                      <a:pPr algn="ctr"/>
                      <a:r>
                        <a:rPr lang="en-US" sz="1900" dirty="0"/>
                        <a:t>y = f(x) = x</a:t>
                      </a:r>
                    </a:p>
                  </a:txBody>
                  <a:tcPr anchor="ctr"/>
                </a:tc>
                <a:tc>
                  <a:txBody>
                    <a:bodyPr/>
                    <a:lstStyle/>
                    <a:p>
                      <a:pPr algn="ctr"/>
                      <a:r>
                        <a:rPr lang="en-US" sz="1900" dirty="0"/>
                        <a:t>–2 </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a:t>–1</a:t>
                      </a:r>
                    </a:p>
                  </a:txBody>
                  <a:tcPr anchor="ctr"/>
                </a:tc>
                <a:tc>
                  <a:txBody>
                    <a:bodyPr/>
                    <a:lstStyle/>
                    <a:p>
                      <a:pPr algn="ctr"/>
                      <a:r>
                        <a:rPr lang="en-US" sz="1900" dirty="0"/>
                        <a:t>0</a:t>
                      </a:r>
                    </a:p>
                  </a:txBody>
                  <a:tcPr anchor="ctr"/>
                </a:tc>
                <a:tc>
                  <a:txBody>
                    <a:bodyPr/>
                    <a:lstStyle/>
                    <a:p>
                      <a:pPr algn="ctr"/>
                      <a:r>
                        <a:rPr lang="en-US" sz="1900" dirty="0"/>
                        <a:t>1</a:t>
                      </a:r>
                    </a:p>
                  </a:txBody>
                  <a:tcPr anchor="ctr"/>
                </a:tc>
                <a:tc>
                  <a:txBody>
                    <a:bodyPr/>
                    <a:lstStyle/>
                    <a:p>
                      <a:pPr algn="ctr"/>
                      <a:r>
                        <a:rPr lang="en-US" sz="1900" dirty="0"/>
                        <a:t>2</a:t>
                      </a:r>
                    </a:p>
                  </a:txBody>
                  <a:tcPr anchor="ctr"/>
                </a:tc>
                <a:extLst>
                  <a:ext uri="{0D108BD9-81ED-4DB2-BD59-A6C34878D82A}">
                    <a16:rowId xmlns:a16="http://schemas.microsoft.com/office/drawing/2014/main" xmlns="" val="2178790554"/>
                  </a:ext>
                </a:extLst>
              </a:tr>
              <a:tr h="466906">
                <a:tc>
                  <a:txBody>
                    <a:bodyPr/>
                    <a:lstStyle/>
                    <a:p>
                      <a:pPr algn="ctr"/>
                      <a:r>
                        <a:rPr lang="en-US" sz="1900" dirty="0"/>
                        <a:t>y = g(x) = x + 3</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kern="1200" dirty="0">
                          <a:solidFill>
                            <a:prstClr val="black"/>
                          </a:solidFill>
                        </a:rPr>
                        <a:t>1</a:t>
                      </a:r>
                      <a:endParaRPr lang="en-US" sz="1900" dirty="0"/>
                    </a:p>
                  </a:txBody>
                  <a:tcPr anchor="ctr"/>
                </a:tc>
                <a:tc>
                  <a:txBody>
                    <a:bodyPr/>
                    <a:lstStyle/>
                    <a:p>
                      <a:pPr algn="ctr"/>
                      <a:r>
                        <a:rPr lang="en-US" sz="1900" dirty="0"/>
                        <a:t>2</a:t>
                      </a:r>
                    </a:p>
                  </a:txBody>
                  <a:tcPr anchor="ctr"/>
                </a:tc>
                <a:tc>
                  <a:txBody>
                    <a:bodyPr/>
                    <a:lstStyle/>
                    <a:p>
                      <a:pPr algn="ctr"/>
                      <a:r>
                        <a:rPr lang="en-US" sz="1900" dirty="0"/>
                        <a:t>3</a:t>
                      </a:r>
                    </a:p>
                  </a:txBody>
                  <a:tcPr anchor="ctr"/>
                </a:tc>
                <a:tc>
                  <a:txBody>
                    <a:bodyPr/>
                    <a:lstStyle/>
                    <a:p>
                      <a:pPr algn="ctr"/>
                      <a:r>
                        <a:rPr lang="en-US" sz="1900" dirty="0"/>
                        <a:t>4</a:t>
                      </a:r>
                    </a:p>
                  </a:txBody>
                  <a:tcPr anchor="ctr"/>
                </a:tc>
                <a:tc>
                  <a:txBody>
                    <a:bodyPr/>
                    <a:lstStyle/>
                    <a:p>
                      <a:pPr algn="ctr"/>
                      <a:r>
                        <a:rPr lang="en-US" sz="1900" dirty="0"/>
                        <a:t>5</a:t>
                      </a:r>
                    </a:p>
                  </a:txBody>
                  <a:tcPr anchor="ctr"/>
                </a:tc>
                <a:extLst>
                  <a:ext uri="{0D108BD9-81ED-4DB2-BD59-A6C34878D82A}">
                    <a16:rowId xmlns:a16="http://schemas.microsoft.com/office/drawing/2014/main" xmlns="" val="510213685"/>
                  </a:ext>
                </a:extLst>
              </a:tr>
            </a:tbl>
          </a:graphicData>
        </a:graphic>
      </p:graphicFrame>
      <p:sp>
        <p:nvSpPr>
          <p:cNvPr id="3" name="TextBox 2">
            <a:extLst>
              <a:ext uri="{FF2B5EF4-FFF2-40B4-BE49-F238E27FC236}">
                <a16:creationId xmlns:a16="http://schemas.microsoft.com/office/drawing/2014/main" xmlns="" id="{9FB2A062-4762-140B-B8E6-B901B3BB5AD1}"/>
              </a:ext>
            </a:extLst>
          </p:cNvPr>
          <p:cNvSpPr txBox="1"/>
          <p:nvPr/>
        </p:nvSpPr>
        <p:spPr>
          <a:xfrm>
            <a:off x="589406" y="2689097"/>
            <a:ext cx="5182001" cy="2221121"/>
          </a:xfrm>
          <a:prstGeom prst="rect">
            <a:avLst/>
          </a:prstGeom>
          <a:noFill/>
        </p:spPr>
        <p:txBody>
          <a:bodyPr wrap="square">
            <a:spAutoFit/>
          </a:bodyPr>
          <a:lstStyle/>
          <a:p>
            <a:pPr>
              <a:lnSpc>
                <a:spcPct val="150000"/>
              </a:lnSpc>
              <a:spcAft>
                <a:spcPts val="800"/>
              </a:spcAft>
            </a:pPr>
            <a:r>
              <a:rPr lang="en-US" sz="1800" dirty="0">
                <a:latin typeface="+mj-lt"/>
                <a:ea typeface="Arial" panose="020B0604020202020204" pitchFamily="34" charset="0"/>
                <a:cs typeface="Times New Roman" panose="02020603050405020304" pitchFamily="18" charset="0"/>
              </a:rPr>
              <a:t>b) </a:t>
            </a:r>
            <a:r>
              <a:rPr lang="en-US" sz="1800" dirty="0" err="1">
                <a:latin typeface="+mj-lt"/>
                <a:ea typeface="Arial" panose="020B0604020202020204" pitchFamily="34" charset="0"/>
                <a:cs typeface="Times New Roman" panose="02020603050405020304" pitchFamily="18" charset="0"/>
              </a:rPr>
              <a:t>Đồ</a:t>
            </a:r>
            <a:r>
              <a:rPr lang="en-US" sz="1800" dirty="0">
                <a:latin typeface="+mj-lt"/>
                <a:ea typeface="Arial" panose="020B0604020202020204" pitchFamily="34" charset="0"/>
                <a:cs typeface="Times New Roman" panose="02020603050405020304" pitchFamily="18" charset="0"/>
              </a:rPr>
              <a:t> thị </a:t>
            </a:r>
            <a:r>
              <a:rPr lang="en-US" sz="1800" dirty="0" err="1">
                <a:latin typeface="+mj-lt"/>
                <a:ea typeface="Arial" panose="020B0604020202020204" pitchFamily="34" charset="0"/>
                <a:cs typeface="Times New Roman" panose="02020603050405020304" pitchFamily="18" charset="0"/>
              </a:rPr>
              <a:t>hàm</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số</a:t>
            </a:r>
            <a:r>
              <a:rPr lang="en-US" sz="1800" dirty="0">
                <a:latin typeface="+mj-lt"/>
                <a:ea typeface="Arial" panose="020B0604020202020204" pitchFamily="34" charset="0"/>
                <a:cs typeface="Times New Roman" panose="02020603050405020304" pitchFamily="18" charset="0"/>
              </a:rPr>
              <a:t> y = f(x) </a:t>
            </a:r>
            <a:r>
              <a:rPr lang="en-US" sz="1800" dirty="0" err="1">
                <a:latin typeface="+mj-lt"/>
                <a:ea typeface="Arial" panose="020B0604020202020204" pitchFamily="34" charset="0"/>
                <a:cs typeface="Times New Roman" panose="02020603050405020304" pitchFamily="18" charset="0"/>
              </a:rPr>
              <a:t>đi</a:t>
            </a:r>
            <a:r>
              <a:rPr lang="en-US" sz="1800" dirty="0">
                <a:latin typeface="+mj-lt"/>
                <a:ea typeface="Arial" panose="020B0604020202020204" pitchFamily="34" charset="0"/>
                <a:cs typeface="Times New Roman" panose="02020603050405020304" pitchFamily="18" charset="0"/>
              </a:rPr>
              <a:t> qua </a:t>
            </a:r>
            <a:r>
              <a:rPr lang="en-US" sz="1800" dirty="0" err="1">
                <a:latin typeface="+mj-lt"/>
                <a:ea typeface="Arial" panose="020B0604020202020204" pitchFamily="34" charset="0"/>
                <a:cs typeface="Times New Roman" panose="02020603050405020304" pitchFamily="18" charset="0"/>
              </a:rPr>
              <a:t>điểm</a:t>
            </a:r>
            <a:r>
              <a:rPr lang="en-US" sz="1800" dirty="0">
                <a:latin typeface="+mj-lt"/>
                <a:ea typeface="Arial" panose="020B0604020202020204" pitchFamily="34" charset="0"/>
                <a:cs typeface="Times New Roman" panose="02020603050405020304" pitchFamily="18" charset="0"/>
              </a:rPr>
              <a:t> O(0;0) </a:t>
            </a:r>
            <a:r>
              <a:rPr lang="en-US" sz="1800" dirty="0" err="1">
                <a:latin typeface="+mj-lt"/>
                <a:ea typeface="Arial" panose="020B0604020202020204" pitchFamily="34" charset="0"/>
                <a:cs typeface="Times New Roman" panose="02020603050405020304" pitchFamily="18" charset="0"/>
              </a:rPr>
              <a:t>và</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điểm</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có</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tọa</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độ</a:t>
            </a:r>
            <a:r>
              <a:rPr lang="en-US" sz="1800" dirty="0">
                <a:latin typeface="+mj-lt"/>
                <a:ea typeface="Arial" panose="020B0604020202020204" pitchFamily="34" charset="0"/>
                <a:cs typeface="Times New Roman" panose="02020603050405020304" pitchFamily="18" charset="0"/>
              </a:rPr>
              <a:t> (</a:t>
            </a:r>
            <a:r>
              <a:rPr lang="en-US" sz="1800" dirty="0">
                <a:latin typeface="+mj-lt"/>
              </a:rPr>
              <a:t>–2</a:t>
            </a:r>
            <a:r>
              <a:rPr lang="en-US" sz="1800" dirty="0">
                <a:latin typeface="+mj-lt"/>
                <a:ea typeface="Arial" panose="020B0604020202020204" pitchFamily="34" charset="0"/>
                <a:cs typeface="Times New Roman" panose="02020603050405020304" pitchFamily="18" charset="0"/>
              </a:rPr>
              <a:t>; </a:t>
            </a:r>
            <a:r>
              <a:rPr lang="en-US" sz="1800" dirty="0">
                <a:latin typeface="+mj-lt"/>
              </a:rPr>
              <a:t>–2</a:t>
            </a:r>
            <a:r>
              <a:rPr lang="en-US" sz="1800" dirty="0">
                <a:latin typeface="+mj-lt"/>
                <a:ea typeface="Arial" panose="020B0604020202020204" pitchFamily="34" charset="0"/>
                <a:cs typeface="Times New Roman" panose="02020603050405020304" pitchFamily="18" charset="0"/>
              </a:rPr>
              <a:t>)</a:t>
            </a:r>
          </a:p>
          <a:p>
            <a:pPr>
              <a:lnSpc>
                <a:spcPct val="150000"/>
              </a:lnSpc>
              <a:spcAft>
                <a:spcPts val="800"/>
              </a:spcAft>
            </a:pPr>
            <a:r>
              <a:rPr lang="en-US" sz="1800" dirty="0">
                <a:latin typeface="+mj-lt"/>
                <a:ea typeface="Arial" panose="020B0604020202020204" pitchFamily="34" charset="0"/>
                <a:cs typeface="Times New Roman" panose="02020603050405020304" pitchFamily="18" charset="0"/>
              </a:rPr>
              <a:t>c) </a:t>
            </a:r>
            <a:r>
              <a:rPr lang="en-US" sz="1800" dirty="0" err="1">
                <a:latin typeface="+mj-lt"/>
                <a:ea typeface="Arial" panose="020B0604020202020204" pitchFamily="34" charset="0"/>
                <a:cs typeface="Times New Roman" panose="02020603050405020304" pitchFamily="18" charset="0"/>
              </a:rPr>
              <a:t>Các</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điểm</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thuộc</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đồ</a:t>
            </a:r>
            <a:r>
              <a:rPr lang="en-US" sz="1800" dirty="0">
                <a:latin typeface="+mj-lt"/>
                <a:ea typeface="Arial" panose="020B0604020202020204" pitchFamily="34" charset="0"/>
                <a:cs typeface="Times New Roman" panose="02020603050405020304" pitchFamily="18" charset="0"/>
              </a:rPr>
              <a:t> thị </a:t>
            </a:r>
            <a:r>
              <a:rPr lang="en-US" sz="1800" dirty="0" err="1">
                <a:latin typeface="+mj-lt"/>
                <a:ea typeface="Arial" panose="020B0604020202020204" pitchFamily="34" charset="0"/>
                <a:cs typeface="Times New Roman" panose="02020603050405020304" pitchFamily="18" charset="0"/>
              </a:rPr>
              <a:t>hàm</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số</a:t>
            </a:r>
            <a:r>
              <a:rPr lang="en-US" sz="1800" dirty="0">
                <a:latin typeface="+mj-lt"/>
                <a:ea typeface="Arial" panose="020B0604020202020204" pitchFamily="34" charset="0"/>
                <a:cs typeface="Times New Roman" panose="02020603050405020304" pitchFamily="18" charset="0"/>
              </a:rPr>
              <a:t> y = g(x) </a:t>
            </a:r>
            <a:r>
              <a:rPr lang="en-US" sz="1800" dirty="0" err="1">
                <a:latin typeface="+mj-lt"/>
                <a:ea typeface="Arial" panose="020B0604020202020204" pitchFamily="34" charset="0"/>
                <a:cs typeface="Times New Roman" panose="02020603050405020304" pitchFamily="18" charset="0"/>
              </a:rPr>
              <a:t>thẳng</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hàng</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với</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nhau</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và</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đồ</a:t>
            </a:r>
            <a:r>
              <a:rPr lang="en-US" sz="1800" dirty="0">
                <a:latin typeface="+mj-lt"/>
                <a:ea typeface="Arial" panose="020B0604020202020204" pitchFamily="34" charset="0"/>
                <a:cs typeface="Times New Roman" panose="02020603050405020304" pitchFamily="18" charset="0"/>
              </a:rPr>
              <a:t> thị </a:t>
            </a:r>
            <a:r>
              <a:rPr lang="en-US" sz="1800" dirty="0" err="1">
                <a:latin typeface="+mj-lt"/>
                <a:ea typeface="Arial" panose="020B0604020202020204" pitchFamily="34" charset="0"/>
                <a:cs typeface="Times New Roman" panose="02020603050405020304" pitchFamily="18" charset="0"/>
              </a:rPr>
              <a:t>hàm</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số</a:t>
            </a:r>
            <a:r>
              <a:rPr lang="en-US" sz="1800" dirty="0">
                <a:latin typeface="+mj-lt"/>
                <a:ea typeface="Arial" panose="020B0604020202020204" pitchFamily="34" charset="0"/>
                <a:cs typeface="Times New Roman" panose="02020603050405020304" pitchFamily="18" charset="0"/>
              </a:rPr>
              <a:t> y = g(x) song </a:t>
            </a:r>
            <a:r>
              <a:rPr lang="en-US" sz="1800" dirty="0" err="1">
                <a:latin typeface="+mj-lt"/>
                <a:ea typeface="Arial" panose="020B0604020202020204" pitchFamily="34" charset="0"/>
                <a:cs typeface="Times New Roman" panose="02020603050405020304" pitchFamily="18" charset="0"/>
              </a:rPr>
              <a:t>song</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với</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đồ</a:t>
            </a:r>
            <a:r>
              <a:rPr lang="en-US" sz="1800" dirty="0">
                <a:latin typeface="+mj-lt"/>
                <a:ea typeface="Arial" panose="020B0604020202020204" pitchFamily="34" charset="0"/>
                <a:cs typeface="Times New Roman" panose="02020603050405020304" pitchFamily="18" charset="0"/>
              </a:rPr>
              <a:t> thị </a:t>
            </a:r>
            <a:r>
              <a:rPr lang="en-US" sz="1800" dirty="0" err="1">
                <a:latin typeface="+mj-lt"/>
                <a:ea typeface="Arial" panose="020B0604020202020204" pitchFamily="34" charset="0"/>
                <a:cs typeface="Times New Roman" panose="02020603050405020304" pitchFamily="18" charset="0"/>
              </a:rPr>
              <a:t>hàm</a:t>
            </a:r>
            <a:r>
              <a:rPr lang="en-US" sz="1800" dirty="0">
                <a:latin typeface="+mj-lt"/>
                <a:ea typeface="Arial" panose="020B0604020202020204" pitchFamily="34" charset="0"/>
                <a:cs typeface="Times New Roman" panose="02020603050405020304" pitchFamily="18" charset="0"/>
              </a:rPr>
              <a:t> </a:t>
            </a:r>
            <a:r>
              <a:rPr lang="en-US" sz="1800" dirty="0" err="1">
                <a:latin typeface="+mj-lt"/>
                <a:ea typeface="Arial" panose="020B0604020202020204" pitchFamily="34" charset="0"/>
                <a:cs typeface="Times New Roman" panose="02020603050405020304" pitchFamily="18" charset="0"/>
              </a:rPr>
              <a:t>số</a:t>
            </a:r>
            <a:r>
              <a:rPr lang="en-US" sz="1800" dirty="0">
                <a:latin typeface="+mj-lt"/>
                <a:ea typeface="Arial" panose="020B0604020202020204" pitchFamily="34" charset="0"/>
                <a:cs typeface="Times New Roman" panose="02020603050405020304" pitchFamily="18" charset="0"/>
              </a:rPr>
              <a:t> y = f(x)</a:t>
            </a:r>
          </a:p>
        </p:txBody>
      </p:sp>
      <p:grpSp>
        <p:nvGrpSpPr>
          <p:cNvPr id="4" name="Group 3">
            <a:extLst>
              <a:ext uri="{FF2B5EF4-FFF2-40B4-BE49-F238E27FC236}">
                <a16:creationId xmlns:a16="http://schemas.microsoft.com/office/drawing/2014/main" xmlns="" id="{F92A89E6-0796-59AA-75EE-28C514625217}"/>
              </a:ext>
            </a:extLst>
          </p:cNvPr>
          <p:cNvGrpSpPr/>
          <p:nvPr/>
        </p:nvGrpSpPr>
        <p:grpSpPr>
          <a:xfrm flipH="1">
            <a:off x="7577088" y="631887"/>
            <a:ext cx="1048757" cy="537264"/>
            <a:chOff x="8441668" y="4587774"/>
            <a:chExt cx="1263473" cy="823613"/>
          </a:xfrm>
        </p:grpSpPr>
        <p:pic>
          <p:nvPicPr>
            <p:cNvPr id="5" name="Picture 4">
              <a:extLst>
                <a:ext uri="{FF2B5EF4-FFF2-40B4-BE49-F238E27FC236}">
                  <a16:creationId xmlns:a16="http://schemas.microsoft.com/office/drawing/2014/main" xmlns="" id="{5A58B916-FC09-6C23-EB74-1B248CBC0967}"/>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xmlns="" id="{3BC983F8-3E0C-9462-516A-A9B66E20B1E9}"/>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7" name="Picture 6" descr="Giải Hoạt động khám phá 4 trang 20 sgk Toán 8 tập 2 Chân trời">
            <a:extLst>
              <a:ext uri="{FF2B5EF4-FFF2-40B4-BE49-F238E27FC236}">
                <a16:creationId xmlns:a16="http://schemas.microsoft.com/office/drawing/2014/main" xmlns="" id="{4EA61223-6F59-3B52-67DC-AC3D1BF1293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898019" y="2610789"/>
            <a:ext cx="2502141" cy="2280640"/>
          </a:xfrm>
          <a:prstGeom prst="rect">
            <a:avLst/>
          </a:prstGeom>
          <a:noFill/>
          <a:ln>
            <a:noFill/>
          </a:ln>
        </p:spPr>
      </p:pic>
      <p:sp>
        <p:nvSpPr>
          <p:cNvPr id="8" name="TextBox 7">
            <a:extLst>
              <a:ext uri="{FF2B5EF4-FFF2-40B4-BE49-F238E27FC236}">
                <a16:creationId xmlns:a16="http://schemas.microsoft.com/office/drawing/2014/main" xmlns="" id="{4BC1B540-7A50-338D-B19A-651E03D0B071}"/>
              </a:ext>
            </a:extLst>
          </p:cNvPr>
          <p:cNvSpPr txBox="1"/>
          <p:nvPr/>
        </p:nvSpPr>
        <p:spPr>
          <a:xfrm>
            <a:off x="538646" y="997230"/>
            <a:ext cx="458063" cy="456535"/>
          </a:xfrm>
          <a:prstGeom prst="rect">
            <a:avLst/>
          </a:prstGeom>
          <a:noFill/>
        </p:spPr>
        <p:txBody>
          <a:bodyPr wrap="square">
            <a:spAutoFit/>
          </a:bodyPr>
          <a:lstStyle/>
          <a:p>
            <a:pPr algn="just">
              <a:lnSpc>
                <a:spcPct val="150000"/>
              </a:lnSpc>
            </a:pPr>
            <a:r>
              <a:rPr lang="en-US" sz="1800" dirty="0">
                <a:latin typeface="+mn-lt"/>
              </a:rPr>
              <a:t>a)</a:t>
            </a:r>
            <a:endParaRPr lang="vi-VN" sz="1800" dirty="0">
              <a:latin typeface="+mn-lt"/>
            </a:endParaRPr>
          </a:p>
        </p:txBody>
      </p:sp>
    </p:spTree>
    <p:extLst>
      <p:ext uri="{BB962C8B-B14F-4D97-AF65-F5344CB8AC3E}">
        <p14:creationId xmlns:p14="http://schemas.microsoft.com/office/powerpoint/2010/main" val="4702399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xmlns="" id="{E1ECCAAC-1E71-12E8-D592-A731F147C5AD}"/>
                  </a:ext>
                </a:extLst>
              </p:cNvPr>
              <p:cNvSpPr/>
              <p:nvPr/>
            </p:nvSpPr>
            <p:spPr>
              <a:xfrm>
                <a:off x="1030861" y="2020787"/>
                <a:ext cx="7082270" cy="1743528"/>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Aft>
                    <a:spcPts val="600"/>
                  </a:spcAft>
                </a:pPr>
                <a:r>
                  <a:rPr lang="en-US" sz="2000" dirty="0" err="1">
                    <a:latin typeface="+mj-lt"/>
                    <a:ea typeface="Calibri" panose="020F0502020204030204" pitchFamily="34" charset="0"/>
                    <a:cs typeface="Times New Roman" panose="02020603050405020304" pitchFamily="18" charset="0"/>
                  </a:rPr>
                  <a:t>Đồ</a:t>
                </a:r>
                <a:r>
                  <a:rPr lang="en-US" sz="2000" dirty="0">
                    <a:latin typeface="+mj-lt"/>
                    <a:ea typeface="Calibri" panose="020F0502020204030204" pitchFamily="34" charset="0"/>
                    <a:cs typeface="Times New Roman" panose="02020603050405020304" pitchFamily="18" charset="0"/>
                  </a:rPr>
                  <a:t> thị </a:t>
                </a:r>
                <a:r>
                  <a:rPr lang="en-US" sz="2000" dirty="0" err="1">
                    <a:latin typeface="+mj-lt"/>
                    <a:ea typeface="Calibri" panose="020F0502020204030204" pitchFamily="34" charset="0"/>
                    <a:cs typeface="Times New Roman" panose="02020603050405020304" pitchFamily="18" charset="0"/>
                  </a:rPr>
                  <a:t>của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hàm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số</a:t>
                </a:r>
                <a:r>
                  <a:rPr lang="en-US" sz="2000" dirty="0">
                    <a:latin typeface="+mj-lt"/>
                    <a:ea typeface="Calibri" panose="020F0502020204030204" pitchFamily="34" charset="0"/>
                    <a:cs typeface="Times New Roman" panose="02020603050405020304" pitchFamily="18" charset="0"/>
                  </a:rPr>
                  <a:t> y= </a:t>
                </a:r>
                <a:r>
                  <a:rPr lang="en-US" sz="2000" dirty="0" err="1">
                    <a:latin typeface="+mj-lt"/>
                    <a:ea typeface="Calibri" panose="020F0502020204030204" pitchFamily="34" charset="0"/>
                    <a:cs typeface="Times New Roman" panose="02020603050405020304" pitchFamily="18" charset="0"/>
                  </a:rPr>
                  <a:t>ax+b</a:t>
                </a:r>
                <a:r>
                  <a:rPr lang="en-US" sz="2000" dirty="0">
                    <a:latin typeface="+mj-lt"/>
                    <a:ea typeface="Calibri" panose="020F0502020204030204" pitchFamily="34" charset="0"/>
                    <a:cs typeface="Times New Roman" panose="02020603050405020304" pitchFamily="18" charset="0"/>
                  </a:rPr>
                  <a:t>(a </a:t>
                </a:r>
                <a14:m>
                  <m:oMath xmlns:m="http://schemas.openxmlformats.org/officeDocument/2006/math">
                    <m:r>
                      <a:rPr lang="en-US" sz="2000" b="1">
                        <a:solidFill>
                          <a:srgbClr val="000000"/>
                        </a:solidFill>
                        <a:latin typeface="Cambria Math"/>
                        <a:ea typeface="Calibri" panose="020F0502020204030204" pitchFamily="34" charset="0"/>
                        <a:cs typeface="Times New Roman" panose="02020603050405020304" pitchFamily="18" charset="0"/>
                      </a:rPr>
                      <m:t>≠</m:t>
                    </m:r>
                  </m:oMath>
                </a14:m>
                <a:r>
                  <a:rPr lang="en-US" sz="2000" dirty="0">
                    <a:latin typeface="+mj-lt"/>
                    <a:ea typeface="Calibri" panose="020F0502020204030204" pitchFamily="34" charset="0"/>
                    <a:cs typeface="Times New Roman" panose="02020603050405020304" pitchFamily="18" charset="0"/>
                  </a:rPr>
                  <a:t> 0; b</a:t>
                </a:r>
                <a14:m>
                  <m:oMath xmlns:m="http://schemas.openxmlformats.org/officeDocument/2006/math">
                    <m:r>
                      <a:rPr lang="en-US" sz="2000" b="1">
                        <a:solidFill>
                          <a:srgbClr val="000000"/>
                        </a:solidFill>
                        <a:latin typeface="Cambria Math"/>
                        <a:ea typeface="Calibri" panose="020F0502020204030204" pitchFamily="34" charset="0"/>
                        <a:cs typeface="Times New Roman" panose="02020603050405020304" pitchFamily="18" charset="0"/>
                      </a:rPr>
                      <m:t>≠</m:t>
                    </m:r>
                  </m:oMath>
                </a14:m>
                <a:r>
                  <a:rPr lang="en-US" sz="2000" dirty="0">
                    <a:latin typeface="+mj-lt"/>
                    <a:ea typeface="Calibri" panose="020F0502020204030204" pitchFamily="34" charset="0"/>
                    <a:cs typeface="Times New Roman" panose="02020603050405020304" pitchFamily="18" charset="0"/>
                  </a:rPr>
                  <a:t>0) </a:t>
                </a:r>
                <a:r>
                  <a:rPr lang="en-US" sz="2000" dirty="0" err="1">
                    <a:latin typeface="+mj-lt"/>
                    <a:ea typeface="Calibri" panose="020F0502020204030204" pitchFamily="34" charset="0"/>
                    <a:cs typeface="Times New Roman" panose="02020603050405020304" pitchFamily="18" charset="0"/>
                  </a:rPr>
                  <a:t>là</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một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đường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thẳng</a:t>
                </a:r>
                <a:endParaRPr lang="en-US" sz="2000" dirty="0">
                  <a:latin typeface="+mj-lt"/>
                  <a:ea typeface="Arial" panose="020B0604020202020204" pitchFamily="34" charset="0"/>
                  <a:cs typeface="Times New Roman" panose="02020603050405020304" pitchFamily="18" charset="0"/>
                </a:endParaRPr>
              </a:p>
              <a:p>
                <a:pPr algn="just">
                  <a:lnSpc>
                    <a:spcPct val="150000"/>
                  </a:lnSpc>
                  <a:spcAft>
                    <a:spcPts val="600"/>
                  </a:spcAft>
                </a:pP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Cắt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trục</a:t>
                </a:r>
                <a:r>
                  <a:rPr lang="en-US" sz="2000" dirty="0">
                    <a:latin typeface="+mj-lt"/>
                    <a:ea typeface="Calibri" panose="020F0502020204030204" pitchFamily="34" charset="0"/>
                    <a:cs typeface="Times New Roman" panose="02020603050405020304" pitchFamily="18" charset="0"/>
                  </a:rPr>
                  <a:t> tung </a:t>
                </a:r>
                <a:r>
                  <a:rPr lang="en-US" sz="2000" dirty="0" err="1">
                    <a:latin typeface="+mj-lt"/>
                    <a:ea typeface="Calibri" panose="020F0502020204030204" pitchFamily="34" charset="0"/>
                    <a:cs typeface="Times New Roman" panose="02020603050405020304" pitchFamily="18" charset="0"/>
                  </a:rPr>
                  <a:t>tại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điểm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có</a:t>
                </a:r>
                <a:r>
                  <a:rPr lang="en-US" sz="2000" dirty="0">
                    <a:latin typeface="+mj-lt"/>
                    <a:ea typeface="Calibri" panose="020F0502020204030204" pitchFamily="34" charset="0"/>
                    <a:cs typeface="Times New Roman" panose="02020603050405020304" pitchFamily="18" charset="0"/>
                  </a:rPr>
                  <a:t> tung </a:t>
                </a:r>
                <a:r>
                  <a:rPr lang="en-US" sz="2000" dirty="0" err="1">
                    <a:latin typeface="+mj-lt"/>
                    <a:ea typeface="Calibri" panose="020F0502020204030204" pitchFamily="34" charset="0"/>
                    <a:cs typeface="Times New Roman" panose="02020603050405020304" pitchFamily="18" charset="0"/>
                  </a:rPr>
                  <a:t>độ</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bằng</a:t>
                </a:r>
                <a:r>
                  <a:rPr lang="en-US" sz="2000" dirty="0">
                    <a:latin typeface="+mj-lt"/>
                    <a:ea typeface="Calibri" panose="020F0502020204030204" pitchFamily="34" charset="0"/>
                    <a:cs typeface="Times New Roman" panose="02020603050405020304" pitchFamily="18" charset="0"/>
                  </a:rPr>
                  <a:t> b</a:t>
                </a:r>
                <a:endParaRPr lang="en-US" sz="2000" dirty="0">
                  <a:latin typeface="+mj-lt"/>
                  <a:ea typeface="Arial" panose="020B0604020202020204" pitchFamily="34" charset="0"/>
                  <a:cs typeface="Times New Roman" panose="02020603050405020304" pitchFamily="18" charset="0"/>
                </a:endParaRPr>
              </a:p>
              <a:p>
                <a:pPr algn="just">
                  <a:lnSpc>
                    <a:spcPct val="150000"/>
                  </a:lnSpc>
                  <a:spcAft>
                    <a:spcPts val="600"/>
                  </a:spcAft>
                </a:pPr>
                <a:r>
                  <a:rPr lang="en-US" sz="2000" dirty="0">
                    <a:latin typeface="+mj-lt"/>
                    <a:ea typeface="Calibri" panose="020F0502020204030204" pitchFamily="34" charset="0"/>
                    <a:cs typeface="Times New Roman" panose="02020603050405020304" pitchFamily="18" charset="0"/>
                  </a:rPr>
                  <a:t>- Song </a:t>
                </a:r>
                <a:r>
                  <a:rPr lang="en-US" sz="2000" dirty="0" err="1">
                    <a:latin typeface="+mj-lt"/>
                    <a:ea typeface="Calibri" panose="020F0502020204030204" pitchFamily="34" charset="0"/>
                    <a:cs typeface="Times New Roman" panose="02020603050405020304" pitchFamily="18" charset="0"/>
                  </a:rPr>
                  <a:t>song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với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đường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thẳng</a:t>
                </a:r>
                <a:r>
                  <a:rPr lang="en-US" sz="2000" dirty="0">
                    <a:latin typeface="+mj-lt"/>
                    <a:ea typeface="Calibri" panose="020F0502020204030204" pitchFamily="34" charset="0"/>
                    <a:cs typeface="Times New Roman" panose="02020603050405020304" pitchFamily="18" charset="0"/>
                  </a:rPr>
                  <a:t> y = ax.</a:t>
                </a:r>
                <a:endParaRPr lang="en-US" sz="2000" dirty="0">
                  <a:latin typeface="+mj-lt"/>
                  <a:ea typeface="Arial" panose="020B0604020202020204" pitchFamily="34" charset="0"/>
                  <a:cs typeface="Times New Roman" panose="02020603050405020304" pitchFamily="18" charset="0"/>
                </a:endParaRPr>
              </a:p>
            </p:txBody>
          </p:sp>
        </mc:Choice>
        <mc:Fallback xmlns="">
          <p:sp>
            <p:nvSpPr>
              <p:cNvPr id="2" name="Rectangle: Rounded Corners 1">
                <a:extLst>
                  <a:ext uri="{FF2B5EF4-FFF2-40B4-BE49-F238E27FC236}">
                    <a16:creationId xmlns:a16="http://schemas.microsoft.com/office/drawing/2014/main" id="{E1ECCAAC-1E71-12E8-D592-A731F147C5AD}"/>
                  </a:ext>
                </a:extLst>
              </p:cNvPr>
              <p:cNvSpPr>
                <a:spLocks noRot="1" noChangeAspect="1" noMove="1" noResize="1" noEditPoints="1" noAdjustHandles="1" noChangeArrowheads="1" noChangeShapeType="1" noTextEdit="1"/>
              </p:cNvSpPr>
              <p:nvPr/>
            </p:nvSpPr>
            <p:spPr>
              <a:xfrm>
                <a:off x="1030861" y="2020787"/>
                <a:ext cx="7082270" cy="1743528"/>
              </a:xfrm>
              <a:prstGeom prst="roundRect">
                <a:avLst/>
              </a:prstGeom>
              <a:blipFill>
                <a:blip r:embed="rId2"/>
                <a:stretch>
                  <a:fillRect/>
                </a:stretch>
              </a:blipFill>
              <a:ln>
                <a:solidFill>
                  <a:srgbClr val="FF0000"/>
                </a:solidFill>
                <a:prstDash val="dash"/>
              </a:ln>
            </p:spPr>
            <p:txBody>
              <a:bodyPr/>
              <a:lstStyle/>
              <a:p>
                <a:r>
                  <a:rPr lang="en-US">
                    <a:noFill/>
                  </a:rPr>
                  <a:t> </a:t>
                </a:r>
              </a:p>
            </p:txBody>
          </p:sp>
        </mc:Fallback>
      </mc:AlternateContent>
      <p:sp>
        <p:nvSpPr>
          <p:cNvPr id="3" name="Title 7">
            <a:extLst>
              <a:ext uri="{FF2B5EF4-FFF2-40B4-BE49-F238E27FC236}">
                <a16:creationId xmlns:a16="http://schemas.microsoft.com/office/drawing/2014/main" xmlns="" id="{069AACF9-0CB6-340F-CD50-03444E84B3EF}"/>
              </a:ext>
            </a:extLst>
          </p:cNvPr>
          <p:cNvSpPr txBox="1">
            <a:spLocks/>
          </p:cNvSpPr>
          <p:nvPr/>
        </p:nvSpPr>
        <p:spPr>
          <a:xfrm>
            <a:off x="3439619" y="1127328"/>
            <a:ext cx="2264753" cy="508275"/>
          </a:xfrm>
          <a:prstGeom prst="roundRect">
            <a:avLst/>
          </a:prstGeom>
          <a:solidFill>
            <a:srgbClr val="CEEAB0"/>
          </a:solidFill>
          <a:ln>
            <a:solidFill>
              <a:srgbClr val="00B050"/>
            </a:solidFill>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Euphoria Script"/>
              <a:buNone/>
              <a:defRPr sz="3900" b="0" i="0" u="none" strike="noStrike" cap="none">
                <a:solidFill>
                  <a:schemeClr val="dk1"/>
                </a:solidFill>
                <a:latin typeface="Euphoria Script"/>
                <a:ea typeface="Euphoria Script"/>
                <a:cs typeface="Euphoria Script"/>
                <a:sym typeface="Euphoria Script"/>
              </a:defRPr>
            </a:lvl1pPr>
            <a:lvl2pPr marR="0" lvl="1"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2pPr>
            <a:lvl3pPr marR="0" lvl="2"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3pPr>
            <a:lvl4pPr marR="0" lvl="3"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4pPr>
            <a:lvl5pPr marR="0" lvl="4"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5pPr>
            <a:lvl6pPr marR="0" lvl="5"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6pPr>
            <a:lvl7pPr marR="0" lvl="6"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7pPr>
            <a:lvl8pPr marR="0" lvl="7"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8pPr>
            <a:lvl9pPr marR="0" lvl="8"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9pPr>
          </a:lstStyle>
          <a:p>
            <a:r>
              <a:rPr lang="en-US" sz="2400" b="1" dirty="0">
                <a:solidFill>
                  <a:srgbClr val="000000"/>
                </a:solidFill>
                <a:latin typeface="+mj-lt"/>
              </a:rPr>
              <a:t>KẾT LUẬN</a:t>
            </a:r>
          </a:p>
        </p:txBody>
      </p:sp>
    </p:spTree>
    <p:extLst>
      <p:ext uri="{BB962C8B-B14F-4D97-AF65-F5344CB8AC3E}">
        <p14:creationId xmlns:p14="http://schemas.microsoft.com/office/powerpoint/2010/main" val="2517922098"/>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7">
                <a:extLst>
                  <a:ext uri="{FF2B5EF4-FFF2-40B4-BE49-F238E27FC236}">
                    <a16:creationId xmlns:a16="http://schemas.microsoft.com/office/drawing/2014/main" xmlns="" id="{F3B8CB6B-101A-2F4D-CD58-73F0F8D5F8D3}"/>
                  </a:ext>
                </a:extLst>
              </p:cNvPr>
              <p:cNvSpPr>
                <a:spLocks noGrp="1"/>
              </p:cNvSpPr>
              <p:nvPr>
                <p:ph type="title"/>
              </p:nvPr>
            </p:nvSpPr>
            <p:spPr>
              <a:xfrm>
                <a:off x="678356" y="189964"/>
                <a:ext cx="7787285" cy="508275"/>
              </a:xfrm>
            </p:spPr>
            <p:txBody>
              <a:bodyPr/>
              <a:lstStyle/>
              <a:p>
                <a:r>
                  <a:rPr lang="en-US" sz="2100" b="1" i="1" dirty="0">
                    <a:solidFill>
                      <a:srgbClr val="0070C0"/>
                    </a:solidFill>
                    <a:latin typeface="+mj-lt"/>
                  </a:rPr>
                  <a:t>Cách </a:t>
                </a:r>
                <a:r>
                  <a:rPr lang="en-US" sz="2100" b="1" i="1" dirty="0" err="1">
                    <a:solidFill>
                      <a:srgbClr val="0070C0"/>
                    </a:solidFill>
                    <a:latin typeface="+mj-lt"/>
                  </a:rPr>
                  <a:t>vẽ</a:t>
                </a:r>
                <a:r>
                  <a:rPr lang="en-US" sz="2100" b="1" i="1" dirty="0">
                    <a:solidFill>
                      <a:srgbClr val="0070C0"/>
                    </a:solidFill>
                    <a:latin typeface="+mj-lt"/>
                  </a:rPr>
                  <a:t> </a:t>
                </a:r>
                <a:r>
                  <a:rPr lang="en-US" sz="2100" b="1" i="1" dirty="0" err="1">
                    <a:solidFill>
                      <a:srgbClr val="0070C0"/>
                    </a:solidFill>
                    <a:latin typeface="+mj-lt"/>
                  </a:rPr>
                  <a:t>đồ</a:t>
                </a:r>
                <a:r>
                  <a:rPr lang="en-US" sz="2100" b="1" i="1" dirty="0">
                    <a:solidFill>
                      <a:srgbClr val="0070C0"/>
                    </a:solidFill>
                    <a:latin typeface="+mj-lt"/>
                  </a:rPr>
                  <a:t> thị </a:t>
                </a:r>
                <a:r>
                  <a:rPr lang="en-US" sz="2100" b="1" i="1" dirty="0" err="1">
                    <a:solidFill>
                      <a:srgbClr val="0070C0"/>
                    </a:solidFill>
                    <a:latin typeface="+mj-lt"/>
                  </a:rPr>
                  <a:t>của</a:t>
                </a:r>
                <a:r>
                  <a:rPr lang="en-US" sz="2100" b="1" i="1" dirty="0">
                    <a:solidFill>
                      <a:srgbClr val="0070C0"/>
                    </a:solidFill>
                    <a:latin typeface="+mj-lt"/>
                  </a:rPr>
                  <a:t> </a:t>
                </a:r>
                <a:r>
                  <a:rPr lang="en-US" sz="2100" b="1" i="1" dirty="0" err="1">
                    <a:solidFill>
                      <a:srgbClr val="0070C0"/>
                    </a:solidFill>
                    <a:latin typeface="+mj-lt"/>
                  </a:rPr>
                  <a:t>hàm</a:t>
                </a:r>
                <a:r>
                  <a:rPr lang="en-US" sz="2100" b="1" i="1" dirty="0">
                    <a:solidFill>
                      <a:srgbClr val="0070C0"/>
                    </a:solidFill>
                    <a:latin typeface="+mj-lt"/>
                  </a:rPr>
                  <a:t> </a:t>
                </a:r>
                <a:r>
                  <a:rPr lang="en-US" sz="2100" b="1" i="1" dirty="0" err="1">
                    <a:solidFill>
                      <a:srgbClr val="0070C0"/>
                    </a:solidFill>
                    <a:latin typeface="+mj-lt"/>
                  </a:rPr>
                  <a:t>số</a:t>
                </a:r>
                <a:r>
                  <a:rPr lang="en-US" sz="2100" b="1" i="1" dirty="0">
                    <a:solidFill>
                      <a:srgbClr val="0070C0"/>
                    </a:solidFill>
                    <a:latin typeface="+mj-lt"/>
                  </a:rPr>
                  <a:t> y = ax + b (a </a:t>
                </a:r>
                <a14:m>
                  <m:oMath xmlns:m="http://schemas.openxmlformats.org/officeDocument/2006/math">
                    <m:r>
                      <a:rPr lang="en-US" sz="2100" b="1" i="1" smtClean="0">
                        <a:solidFill>
                          <a:srgbClr val="0070C0"/>
                        </a:solidFill>
                        <a:latin typeface="Cambria Math" panose="02040503050406030204" pitchFamily="18" charset="0"/>
                      </a:rPr>
                      <m:t>≠</m:t>
                    </m:r>
                  </m:oMath>
                </a14:m>
                <a:r>
                  <a:rPr lang="en-US" sz="2100" b="1" i="1" dirty="0">
                    <a:solidFill>
                      <a:srgbClr val="0070C0"/>
                    </a:solidFill>
                    <a:latin typeface="+mj-lt"/>
                  </a:rPr>
                  <a:t> 0, b </a:t>
                </a:r>
                <a14:m>
                  <m:oMath xmlns:m="http://schemas.openxmlformats.org/officeDocument/2006/math">
                    <m:r>
                      <a:rPr lang="en-US" sz="2100" b="1" i="1" smtClean="0">
                        <a:solidFill>
                          <a:srgbClr val="0070C0"/>
                        </a:solidFill>
                        <a:latin typeface="Cambria Math" panose="02040503050406030204" pitchFamily="18" charset="0"/>
                      </a:rPr>
                      <m:t>≠</m:t>
                    </m:r>
                  </m:oMath>
                </a14:m>
                <a:r>
                  <a:rPr lang="en-US" sz="2100" b="1" i="1" dirty="0">
                    <a:solidFill>
                      <a:srgbClr val="0070C0"/>
                    </a:solidFill>
                    <a:latin typeface="+mj-lt"/>
                  </a:rPr>
                  <a:t> 0)</a:t>
                </a:r>
              </a:p>
            </p:txBody>
          </p:sp>
        </mc:Choice>
        <mc:Fallback xmlns="">
          <p:sp>
            <p:nvSpPr>
              <p:cNvPr id="8" name="Title 7">
                <a:extLst>
                  <a:ext uri="{FF2B5EF4-FFF2-40B4-BE49-F238E27FC236}">
                    <a16:creationId xmlns:a16="http://schemas.microsoft.com/office/drawing/2014/main" id="{F3B8CB6B-101A-2F4D-CD58-73F0F8D5F8D3}"/>
                  </a:ext>
                </a:extLst>
              </p:cNvPr>
              <p:cNvSpPr>
                <a:spLocks noGrp="1" noRot="1" noChangeAspect="1" noMove="1" noResize="1" noEditPoints="1" noAdjustHandles="1" noChangeArrowheads="1" noChangeShapeType="1" noTextEdit="1"/>
              </p:cNvSpPr>
              <p:nvPr>
                <p:ph type="title"/>
              </p:nvPr>
            </p:nvSpPr>
            <p:spPr>
              <a:xfrm>
                <a:off x="678356" y="189964"/>
                <a:ext cx="7787285" cy="508275"/>
              </a:xfrm>
              <a:blipFill>
                <a:blip r:embed="rId2"/>
                <a:stretch>
                  <a:fillRect b="-13095"/>
                </a:stretch>
              </a:blipFill>
            </p:spPr>
            <p:txBody>
              <a:bodyPr/>
              <a:lstStyle/>
              <a:p>
                <a:r>
                  <a:rPr lang="en-US">
                    <a:noFill/>
                  </a:rPr>
                  <a:t> </a:t>
                </a:r>
              </a:p>
            </p:txBody>
          </p:sp>
        </mc:Fallback>
      </mc:AlternateContent>
      <p:pic>
        <p:nvPicPr>
          <p:cNvPr id="7" name="Picture Placeholder 6">
            <a:extLst>
              <a:ext uri="{FF2B5EF4-FFF2-40B4-BE49-F238E27FC236}">
                <a16:creationId xmlns:a16="http://schemas.microsoft.com/office/drawing/2014/main" xmlns="" id="{792CB578-D2C8-1503-9588-56EAC1428F4C}"/>
              </a:ext>
            </a:extLst>
          </p:cNvPr>
          <p:cNvPicPr>
            <a:picLocks noGrp="1" noChangeAspect="1"/>
          </p:cNvPicPr>
          <p:nvPr>
            <p:ph type="pic" idx="4294967295"/>
          </p:nvPr>
        </p:nvPicPr>
        <p:blipFill rotWithShape="1">
          <a:blip r:embed="rId3"/>
          <a:srcRect l="4602" t="2908" b="-506"/>
          <a:stretch/>
        </p:blipFill>
        <p:spPr>
          <a:xfrm>
            <a:off x="6948179" y="1958569"/>
            <a:ext cx="2010495" cy="2282223"/>
          </a:xfrm>
        </p:spPr>
      </p:pic>
      <p:sp>
        <p:nvSpPr>
          <p:cNvPr id="10" name="TextBox 9">
            <a:extLst>
              <a:ext uri="{FF2B5EF4-FFF2-40B4-BE49-F238E27FC236}">
                <a16:creationId xmlns:a16="http://schemas.microsoft.com/office/drawing/2014/main" xmlns="" id="{2C376D27-00CB-D05E-699A-EA528B7F3458}"/>
              </a:ext>
            </a:extLst>
          </p:cNvPr>
          <p:cNvSpPr txBox="1"/>
          <p:nvPr/>
        </p:nvSpPr>
        <p:spPr>
          <a:xfrm>
            <a:off x="410298" y="622695"/>
            <a:ext cx="8323399" cy="1353897"/>
          </a:xfrm>
          <a:prstGeom prst="rect">
            <a:avLst/>
          </a:prstGeom>
          <a:noFill/>
        </p:spPr>
        <p:txBody>
          <a:bodyPr wrap="square">
            <a:spAutoFit/>
          </a:bodyPr>
          <a:lstStyle/>
          <a:p>
            <a:pPr algn="just">
              <a:lnSpc>
                <a:spcPct val="150000"/>
              </a:lnSpc>
              <a:spcAft>
                <a:spcPts val="600"/>
              </a:spcAft>
            </a:pPr>
            <a:r>
              <a:rPr lang="en-US" sz="1900" dirty="0">
                <a:latin typeface="+mj-lt"/>
                <a:ea typeface="Calibri" panose="020F0502020204030204" pitchFamily="34" charset="0"/>
                <a:cs typeface="Times New Roman" panose="02020603050405020304" pitchFamily="18" charset="0"/>
              </a:rPr>
              <a:t>-  Ta </a:t>
            </a:r>
            <a:r>
              <a:rPr lang="en-US" sz="1900" dirty="0" err="1">
                <a:latin typeface="+mj-lt"/>
                <a:ea typeface="Calibri" panose="020F0502020204030204" pitchFamily="34" charset="0"/>
                <a:cs typeface="Times New Roman" panose="02020603050405020304" pitchFamily="18" charset="0"/>
              </a:rPr>
              <a:t>xác</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định</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được</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hai</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điểm</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phân</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biệt</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tuỳ</a:t>
            </a:r>
            <a:r>
              <a:rPr lang="en-US" sz="1900" dirty="0">
                <a:latin typeface="+mj-lt"/>
                <a:ea typeface="Calibri" panose="020F0502020204030204" pitchFamily="34" charset="0"/>
                <a:cs typeface="Times New Roman" panose="02020603050405020304" pitchFamily="18" charset="0"/>
              </a:rPr>
              <a:t> ý </a:t>
            </a:r>
            <a:r>
              <a:rPr lang="en-US" sz="1900" dirty="0" err="1">
                <a:latin typeface="+mj-lt"/>
                <a:ea typeface="Calibri" panose="020F0502020204030204" pitchFamily="34" charset="0"/>
                <a:cs typeface="Times New Roman" panose="02020603050405020304" pitchFamily="18" charset="0"/>
              </a:rPr>
              <a:t>thuộc</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đồ</a:t>
            </a:r>
            <a:r>
              <a:rPr lang="en-US" sz="1900" dirty="0">
                <a:latin typeface="+mj-lt"/>
                <a:ea typeface="Calibri" panose="020F0502020204030204" pitchFamily="34" charset="0"/>
                <a:cs typeface="Times New Roman" panose="02020603050405020304" pitchFamily="18" charset="0"/>
              </a:rPr>
              <a:t> thị </a:t>
            </a:r>
            <a:r>
              <a:rPr lang="en-US" sz="1900" dirty="0" err="1">
                <a:latin typeface="+mj-lt"/>
                <a:ea typeface="Calibri" panose="020F0502020204030204" pitchFamily="34" charset="0"/>
                <a:cs typeface="Times New Roman" panose="02020603050405020304" pitchFamily="18" charset="0"/>
              </a:rPr>
              <a:t>rồi</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vẽ</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đường</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thẳng</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đi</a:t>
            </a:r>
            <a:r>
              <a:rPr lang="en-US" sz="1900" dirty="0">
                <a:latin typeface="+mj-lt"/>
                <a:ea typeface="Calibri" panose="020F0502020204030204" pitchFamily="34" charset="0"/>
                <a:cs typeface="Times New Roman" panose="02020603050405020304" pitchFamily="18" charset="0"/>
              </a:rPr>
              <a:t> qua </a:t>
            </a:r>
            <a:r>
              <a:rPr lang="en-US" sz="1900" dirty="0" err="1">
                <a:latin typeface="+mj-lt"/>
                <a:ea typeface="Calibri" panose="020F0502020204030204" pitchFamily="34" charset="0"/>
                <a:cs typeface="Times New Roman" panose="02020603050405020304" pitchFamily="18" charset="0"/>
              </a:rPr>
              <a:t>hai</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điểm</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đó</a:t>
            </a:r>
            <a:r>
              <a:rPr lang="en-US" sz="1900" dirty="0">
                <a:latin typeface="+mj-lt"/>
                <a:ea typeface="Calibri" panose="020F0502020204030204" pitchFamily="34" charset="0"/>
                <a:cs typeface="Times New Roman" panose="02020603050405020304" pitchFamily="18" charset="0"/>
              </a:rPr>
              <a:t>. (Thông </a:t>
            </a:r>
            <a:r>
              <a:rPr lang="en-US" sz="1900" dirty="0" err="1">
                <a:latin typeface="+mj-lt"/>
                <a:ea typeface="Calibri" panose="020F0502020204030204" pitchFamily="34" charset="0"/>
                <a:cs typeface="Times New Roman" panose="02020603050405020304" pitchFamily="18" charset="0"/>
              </a:rPr>
              <a:t>thường</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là</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xác</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định</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hai</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điểm</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đặc</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biệt</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là</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giao</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điểm</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của</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đồ</a:t>
            </a:r>
            <a:r>
              <a:rPr lang="en-US" sz="1900" dirty="0">
                <a:latin typeface="+mj-lt"/>
                <a:ea typeface="Calibri" panose="020F0502020204030204" pitchFamily="34" charset="0"/>
                <a:cs typeface="Times New Roman" panose="02020603050405020304" pitchFamily="18" charset="0"/>
              </a:rPr>
              <a:t> thị </a:t>
            </a:r>
            <a:r>
              <a:rPr lang="en-US" sz="1900" dirty="0" err="1">
                <a:latin typeface="+mj-lt"/>
                <a:ea typeface="Calibri" panose="020F0502020204030204" pitchFamily="34" charset="0"/>
                <a:cs typeface="Times New Roman" panose="02020603050405020304" pitchFamily="18" charset="0"/>
              </a:rPr>
              <a:t>với</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hai</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trục</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toạ</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độ</a:t>
            </a:r>
            <a:r>
              <a:rPr lang="en-US" sz="1900" dirty="0">
                <a:latin typeface="+mj-lt"/>
                <a:ea typeface="Calibri" panose="020F0502020204030204" pitchFamily="34" charset="0"/>
                <a:cs typeface="Times New Roman" panose="02020603050405020304" pitchFamily="18" charset="0"/>
              </a:rPr>
              <a:t>)</a:t>
            </a:r>
            <a:endParaRPr lang="en-US" sz="1900" dirty="0">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4E473ABC-B979-907F-3D83-535CB0740249}"/>
                  </a:ext>
                </a:extLst>
              </p:cNvPr>
              <p:cNvSpPr txBox="1"/>
              <p:nvPr/>
            </p:nvSpPr>
            <p:spPr>
              <a:xfrm>
                <a:off x="185326" y="2093025"/>
                <a:ext cx="6762853" cy="2147767"/>
              </a:xfrm>
              <a:prstGeom prst="rect">
                <a:avLst/>
              </a:prstGeom>
              <a:noFill/>
            </p:spPr>
            <p:txBody>
              <a:bodyPr wrap="square">
                <a:spAutoFit/>
              </a:bodyPr>
              <a:lstStyle/>
              <a:p>
                <a:pPr algn="just">
                  <a:lnSpc>
                    <a:spcPct val="150000"/>
                  </a:lnSpc>
                  <a:spcAft>
                    <a:spcPts val="600"/>
                  </a:spcAft>
                </a:pPr>
                <a:r>
                  <a:rPr lang="en-US" sz="1900" dirty="0">
                    <a:latin typeface="+mj-lt"/>
                    <a:ea typeface="Calibri" panose="020F0502020204030204" pitchFamily="34" charset="0"/>
                    <a:cs typeface="Times New Roman" panose="02020603050405020304" pitchFamily="18" charset="0"/>
                  </a:rPr>
                  <a:t>+) </a:t>
                </a:r>
                <a:r>
                  <a:rPr lang="en-US" sz="1900" u="sng" dirty="0" err="1">
                    <a:latin typeface="+mj-lt"/>
                    <a:ea typeface="Calibri" panose="020F0502020204030204" pitchFamily="34" charset="0"/>
                    <a:cs typeface="Times New Roman" panose="02020603050405020304" pitchFamily="18" charset="0"/>
                  </a:rPr>
                  <a:t>Bước</a:t>
                </a:r>
                <a:r>
                  <a:rPr lang="en-US" sz="1900" u="sng" dirty="0">
                    <a:latin typeface="+mj-lt"/>
                    <a:ea typeface="Calibri" panose="020F0502020204030204" pitchFamily="34" charset="0"/>
                    <a:cs typeface="Times New Roman" panose="02020603050405020304" pitchFamily="18" charset="0"/>
                  </a:rPr>
                  <a:t> 1:</a:t>
                </a:r>
                <a:r>
                  <a:rPr lang="en-US" sz="1900" dirty="0">
                    <a:latin typeface="+mj-lt"/>
                    <a:ea typeface="Calibri" panose="020F0502020204030204" pitchFamily="34" charset="0"/>
                    <a:cs typeface="Times New Roman" panose="02020603050405020304" pitchFamily="18" charset="0"/>
                  </a:rPr>
                  <a:t> Cho x = 0 </a:t>
                </a:r>
                <a:r>
                  <a:rPr lang="en-US" sz="1900" dirty="0" err="1">
                    <a:latin typeface="+mj-lt"/>
                    <a:ea typeface="Calibri" panose="020F0502020204030204" pitchFamily="34" charset="0"/>
                    <a:cs typeface="Times New Roman" panose="02020603050405020304" pitchFamily="18" charset="0"/>
                  </a:rPr>
                  <a:t>thì</a:t>
                </a:r>
                <a:r>
                  <a:rPr lang="en-US" sz="1900" dirty="0">
                    <a:latin typeface="+mj-lt"/>
                    <a:ea typeface="Calibri" panose="020F0502020204030204" pitchFamily="34" charset="0"/>
                    <a:cs typeface="Times New Roman" panose="02020603050405020304" pitchFamily="18" charset="0"/>
                  </a:rPr>
                  <a:t> y = b, ta </a:t>
                </a:r>
                <a:r>
                  <a:rPr lang="en-US" sz="1900" dirty="0" err="1">
                    <a:latin typeface="+mj-lt"/>
                    <a:ea typeface="Calibri" panose="020F0502020204030204" pitchFamily="34" charset="0"/>
                    <a:cs typeface="Times New Roman" panose="02020603050405020304" pitchFamily="18" charset="0"/>
                  </a:rPr>
                  <a:t>được</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điểm</a:t>
                </a:r>
                <a:r>
                  <a:rPr lang="en-US" sz="1900" dirty="0">
                    <a:latin typeface="+mj-lt"/>
                    <a:ea typeface="Calibri" panose="020F0502020204030204" pitchFamily="34" charset="0"/>
                    <a:cs typeface="Times New Roman" panose="02020603050405020304" pitchFamily="18" charset="0"/>
                  </a:rPr>
                  <a:t> M(0; b) </a:t>
                </a:r>
                <a:r>
                  <a:rPr lang="en-US" sz="1900" dirty="0" err="1">
                    <a:latin typeface="+mj-lt"/>
                    <a:ea typeface="Calibri" panose="020F0502020204030204" pitchFamily="34" charset="0"/>
                    <a:cs typeface="Times New Roman" panose="02020603050405020304" pitchFamily="18" charset="0"/>
                  </a:rPr>
                  <a:t>trên</a:t>
                </a:r>
                <a:r>
                  <a:rPr lang="en-US" sz="1900" dirty="0">
                    <a:latin typeface="+mj-lt"/>
                    <a:ea typeface="Calibri" panose="020F0502020204030204" pitchFamily="34" charset="0"/>
                    <a:cs typeface="Times New Roman" panose="02020603050405020304" pitchFamily="18" charset="0"/>
                  </a:rPr>
                  <a:t> Oy. </a:t>
                </a:r>
                <a:endParaRPr lang="en-US" sz="1900" dirty="0">
                  <a:latin typeface="+mj-lt"/>
                  <a:ea typeface="Arial" panose="020B0604020202020204" pitchFamily="34" charset="0"/>
                  <a:cs typeface="Times New Roman" panose="02020603050405020304" pitchFamily="18" charset="0"/>
                </a:endParaRPr>
              </a:p>
              <a:p>
                <a:pPr algn="just">
                  <a:lnSpc>
                    <a:spcPct val="150000"/>
                  </a:lnSpc>
                  <a:spcAft>
                    <a:spcPts val="600"/>
                  </a:spcAft>
                </a:pPr>
                <a:r>
                  <a:rPr lang="en-US" sz="1900" dirty="0">
                    <a:latin typeface="+mj-lt"/>
                    <a:ea typeface="Calibri" panose="020F0502020204030204" pitchFamily="34" charset="0"/>
                    <a:cs typeface="Times New Roman" panose="02020603050405020304" pitchFamily="18" charset="0"/>
                  </a:rPr>
                  <a:t>Cho y = 0 </a:t>
                </a:r>
                <a:r>
                  <a:rPr lang="en-US" sz="1900" dirty="0" err="1">
                    <a:latin typeface="+mj-lt"/>
                    <a:ea typeface="Calibri" panose="020F0502020204030204" pitchFamily="34" charset="0"/>
                    <a:cs typeface="Times New Roman" panose="02020603050405020304" pitchFamily="18" charset="0"/>
                  </a:rPr>
                  <a:t>thì</a:t>
                </a:r>
                <a:r>
                  <a:rPr lang="en-US" sz="19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900" i="1">
                        <a:latin typeface="Cambria Math"/>
                        <a:ea typeface="Calibri" panose="020F0502020204030204" pitchFamily="34" charset="0"/>
                        <a:cs typeface="Times New Roman" panose="02020603050405020304" pitchFamily="18" charset="0"/>
                      </a:rPr>
                      <m:t>𝑥</m:t>
                    </m:r>
                    <m:r>
                      <a:rPr lang="en-US" sz="1900" i="1">
                        <a:latin typeface="Cambria Math"/>
                        <a:ea typeface="Calibri" panose="020F0502020204030204" pitchFamily="34" charset="0"/>
                        <a:cs typeface="Times New Roman" panose="02020603050405020304" pitchFamily="18" charset="0"/>
                      </a:rPr>
                      <m:t>=−</m:t>
                    </m:r>
                    <m:f>
                      <m:fPr>
                        <m:ctrlPr>
                          <a:rPr lang="en-US" sz="1900" i="1">
                            <a:latin typeface="Cambria Math"/>
                            <a:ea typeface="Calibri" panose="020F0502020204030204" pitchFamily="34" charset="0"/>
                            <a:cs typeface="Times New Roman" panose="02020603050405020304" pitchFamily="18" charset="0"/>
                          </a:rPr>
                        </m:ctrlPr>
                      </m:fPr>
                      <m:num>
                        <m:r>
                          <a:rPr lang="en-US" sz="1900" i="1">
                            <a:latin typeface="Cambria Math"/>
                            <a:ea typeface="Calibri" panose="020F0502020204030204" pitchFamily="34" charset="0"/>
                            <a:cs typeface="Times New Roman" panose="02020603050405020304" pitchFamily="18" charset="0"/>
                          </a:rPr>
                          <m:t>𝑏</m:t>
                        </m:r>
                      </m:num>
                      <m:den>
                        <m:r>
                          <a:rPr lang="en-US" sz="1900" i="1">
                            <a:latin typeface="Cambria Math"/>
                            <a:ea typeface="Calibri" panose="020F0502020204030204" pitchFamily="34" charset="0"/>
                            <a:cs typeface="Times New Roman" panose="02020603050405020304" pitchFamily="18" charset="0"/>
                          </a:rPr>
                          <m:t>𝑎</m:t>
                        </m:r>
                      </m:den>
                    </m:f>
                  </m:oMath>
                </a14:m>
                <a:r>
                  <a:rPr lang="en-US" sz="1900" dirty="0">
                    <a:solidFill>
                      <a:srgbClr val="FF0000"/>
                    </a:solidFill>
                    <a:latin typeface="+mj-lt"/>
                    <a:ea typeface="Calibri" panose="020F0502020204030204" pitchFamily="34" charset="0"/>
                    <a:cs typeface="Times New Roman" panose="02020603050405020304" pitchFamily="18" charset="0"/>
                  </a:rPr>
                  <a:t> </a:t>
                </a:r>
                <a:r>
                  <a:rPr lang="en-US" sz="1900" dirty="0">
                    <a:latin typeface="+mj-lt"/>
                    <a:ea typeface="Calibri" panose="020F0502020204030204" pitchFamily="34" charset="0"/>
                    <a:cs typeface="Times New Roman" panose="02020603050405020304" pitchFamily="18" charset="0"/>
                  </a:rPr>
                  <a:t>ta </a:t>
                </a:r>
                <a:r>
                  <a:rPr lang="en-US" sz="1900" dirty="0" err="1">
                    <a:latin typeface="+mj-lt"/>
                    <a:ea typeface="Calibri" panose="020F0502020204030204" pitchFamily="34" charset="0"/>
                    <a:cs typeface="Times New Roman" panose="02020603050405020304" pitchFamily="18" charset="0"/>
                  </a:rPr>
                  <a:t>được</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điểm</a:t>
                </a:r>
                <a:r>
                  <a:rPr lang="en-US" sz="19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900" i="1">
                        <a:latin typeface="Cambria Math"/>
                        <a:ea typeface="Calibri" panose="020F0502020204030204" pitchFamily="34" charset="0"/>
                        <a:cs typeface="Times New Roman" panose="02020603050405020304" pitchFamily="18" charset="0"/>
                      </a:rPr>
                      <m:t>𝑁</m:t>
                    </m:r>
                    <m:d>
                      <m:dPr>
                        <m:ctrlPr>
                          <a:rPr lang="en-US" sz="1900" i="1">
                            <a:latin typeface="Cambria Math"/>
                            <a:ea typeface="Calibri" panose="020F0502020204030204" pitchFamily="34" charset="0"/>
                            <a:cs typeface="Times New Roman" panose="02020603050405020304" pitchFamily="18" charset="0"/>
                          </a:rPr>
                        </m:ctrlPr>
                      </m:dPr>
                      <m:e>
                        <m:r>
                          <a:rPr lang="en-US" sz="1900" i="1">
                            <a:latin typeface="Cambria Math"/>
                            <a:ea typeface="Calibri" panose="020F0502020204030204" pitchFamily="34" charset="0"/>
                            <a:cs typeface="Times New Roman" panose="02020603050405020304" pitchFamily="18" charset="0"/>
                          </a:rPr>
                          <m:t>−</m:t>
                        </m:r>
                        <m:f>
                          <m:fPr>
                            <m:ctrlPr>
                              <a:rPr lang="en-US" sz="1900" i="1">
                                <a:latin typeface="Cambria Math"/>
                                <a:ea typeface="Calibri" panose="020F0502020204030204" pitchFamily="34" charset="0"/>
                                <a:cs typeface="Times New Roman" panose="02020603050405020304" pitchFamily="18" charset="0"/>
                              </a:rPr>
                            </m:ctrlPr>
                          </m:fPr>
                          <m:num>
                            <m:r>
                              <a:rPr lang="en-US" sz="1900" i="1">
                                <a:latin typeface="Cambria Math"/>
                                <a:ea typeface="Calibri" panose="020F0502020204030204" pitchFamily="34" charset="0"/>
                                <a:cs typeface="Times New Roman" panose="02020603050405020304" pitchFamily="18" charset="0"/>
                              </a:rPr>
                              <m:t>𝑏</m:t>
                            </m:r>
                          </m:num>
                          <m:den>
                            <m:r>
                              <a:rPr lang="en-US" sz="1900" i="1">
                                <a:latin typeface="Cambria Math"/>
                                <a:ea typeface="Calibri" panose="020F0502020204030204" pitchFamily="34" charset="0"/>
                                <a:cs typeface="Times New Roman" panose="02020603050405020304" pitchFamily="18" charset="0"/>
                              </a:rPr>
                              <m:t>𝑎</m:t>
                            </m:r>
                          </m:den>
                        </m:f>
                        <m:r>
                          <a:rPr lang="en-US" sz="1900" i="1">
                            <a:latin typeface="Cambria Math"/>
                            <a:ea typeface="Calibri" panose="020F0502020204030204" pitchFamily="34" charset="0"/>
                            <a:cs typeface="Times New Roman" panose="02020603050405020304" pitchFamily="18" charset="0"/>
                          </a:rPr>
                          <m:t>; 0</m:t>
                        </m:r>
                      </m:e>
                    </m:d>
                  </m:oMath>
                </a14:m>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trên</a:t>
                </a:r>
                <a:r>
                  <a:rPr lang="en-US" sz="1900" dirty="0">
                    <a:latin typeface="+mj-lt"/>
                    <a:ea typeface="Calibri" panose="020F0502020204030204" pitchFamily="34" charset="0"/>
                    <a:cs typeface="Times New Roman" panose="02020603050405020304" pitchFamily="18" charset="0"/>
                  </a:rPr>
                  <a:t> Ox.</a:t>
                </a:r>
                <a:endParaRPr lang="en-US" sz="1900" dirty="0">
                  <a:latin typeface="+mj-lt"/>
                  <a:ea typeface="Arial" panose="020B0604020202020204" pitchFamily="34" charset="0"/>
                  <a:cs typeface="Times New Roman" panose="02020603050405020304" pitchFamily="18" charset="0"/>
                </a:endParaRPr>
              </a:p>
              <a:p>
                <a:pPr algn="just">
                  <a:lnSpc>
                    <a:spcPct val="150000"/>
                  </a:lnSpc>
                  <a:spcAft>
                    <a:spcPts val="600"/>
                  </a:spcAft>
                </a:pPr>
                <a:r>
                  <a:rPr lang="en-US" sz="1900" dirty="0">
                    <a:latin typeface="+mj-lt"/>
                    <a:ea typeface="Calibri" panose="020F0502020204030204" pitchFamily="34" charset="0"/>
                    <a:cs typeface="Times New Roman" panose="02020603050405020304" pitchFamily="18" charset="0"/>
                  </a:rPr>
                  <a:t>+) </a:t>
                </a:r>
                <a:r>
                  <a:rPr lang="en-US" sz="1900" u="sng" dirty="0" err="1">
                    <a:latin typeface="+mj-lt"/>
                    <a:ea typeface="Calibri" panose="020F0502020204030204" pitchFamily="34" charset="0"/>
                    <a:cs typeface="Times New Roman" panose="02020603050405020304" pitchFamily="18" charset="0"/>
                  </a:rPr>
                  <a:t>Bước</a:t>
                </a:r>
                <a:r>
                  <a:rPr lang="en-US" sz="1900" u="sng" dirty="0">
                    <a:latin typeface="+mj-lt"/>
                    <a:ea typeface="Calibri" panose="020F0502020204030204" pitchFamily="34" charset="0"/>
                    <a:cs typeface="Times New Roman" panose="02020603050405020304" pitchFamily="18" charset="0"/>
                  </a:rPr>
                  <a:t> 2:</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Vẽ</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đường</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thẳng</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đi</a:t>
                </a:r>
                <a:r>
                  <a:rPr lang="en-US" sz="1900" dirty="0">
                    <a:latin typeface="+mj-lt"/>
                    <a:ea typeface="Calibri" panose="020F0502020204030204" pitchFamily="34" charset="0"/>
                    <a:cs typeface="Times New Roman" panose="02020603050405020304" pitchFamily="18" charset="0"/>
                  </a:rPr>
                  <a:t> qua </a:t>
                </a:r>
                <a:r>
                  <a:rPr lang="en-US" sz="1900" dirty="0" err="1">
                    <a:latin typeface="+mj-lt"/>
                    <a:ea typeface="Calibri" panose="020F0502020204030204" pitchFamily="34" charset="0"/>
                    <a:cs typeface="Times New Roman" panose="02020603050405020304" pitchFamily="18" charset="0"/>
                  </a:rPr>
                  <a:t>hai</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điểm</a:t>
                </a:r>
                <a:r>
                  <a:rPr lang="en-US" sz="1900" dirty="0">
                    <a:latin typeface="+mj-lt"/>
                    <a:ea typeface="Calibri" panose="020F0502020204030204" pitchFamily="34" charset="0"/>
                    <a:cs typeface="Times New Roman" panose="02020603050405020304" pitchFamily="18" charset="0"/>
                  </a:rPr>
                  <a:t> M </a:t>
                </a:r>
                <a:r>
                  <a:rPr lang="en-US" sz="1900" dirty="0" err="1">
                    <a:latin typeface="+mj-lt"/>
                    <a:ea typeface="Calibri" panose="020F0502020204030204" pitchFamily="34" charset="0"/>
                    <a:cs typeface="Times New Roman" panose="02020603050405020304" pitchFamily="18" charset="0"/>
                  </a:rPr>
                  <a:t>và</a:t>
                </a:r>
                <a:r>
                  <a:rPr lang="en-US" sz="1900" dirty="0">
                    <a:latin typeface="+mj-lt"/>
                    <a:ea typeface="Calibri" panose="020F0502020204030204" pitchFamily="34" charset="0"/>
                    <a:cs typeface="Times New Roman" panose="02020603050405020304" pitchFamily="18" charset="0"/>
                  </a:rPr>
                  <a:t> N, ta </a:t>
                </a:r>
                <a:r>
                  <a:rPr lang="en-US" sz="1900" dirty="0" err="1">
                    <a:latin typeface="+mj-lt"/>
                    <a:ea typeface="Calibri" panose="020F0502020204030204" pitchFamily="34" charset="0"/>
                    <a:cs typeface="Times New Roman" panose="02020603050405020304" pitchFamily="18" charset="0"/>
                  </a:rPr>
                  <a:t>được</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đồ</a:t>
                </a:r>
                <a:r>
                  <a:rPr lang="en-US" sz="1900" dirty="0">
                    <a:latin typeface="+mj-lt"/>
                    <a:ea typeface="Calibri" panose="020F0502020204030204" pitchFamily="34" charset="0"/>
                    <a:cs typeface="Times New Roman" panose="02020603050405020304" pitchFamily="18" charset="0"/>
                  </a:rPr>
                  <a:t> thị </a:t>
                </a:r>
                <a:r>
                  <a:rPr lang="en-US" sz="1900" dirty="0" err="1">
                    <a:latin typeface="+mj-lt"/>
                    <a:ea typeface="Calibri" panose="020F0502020204030204" pitchFamily="34" charset="0"/>
                    <a:cs typeface="Times New Roman" panose="02020603050405020304" pitchFamily="18" charset="0"/>
                  </a:rPr>
                  <a:t>của</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hàm</a:t>
                </a:r>
                <a:r>
                  <a:rPr lang="en-US" sz="1900" dirty="0">
                    <a:latin typeface="+mj-lt"/>
                    <a:ea typeface="Calibri" panose="020F0502020204030204" pitchFamily="34" charset="0"/>
                    <a:cs typeface="Times New Roman" panose="02020603050405020304" pitchFamily="18" charset="0"/>
                  </a:rPr>
                  <a:t> </a:t>
                </a:r>
                <a:r>
                  <a:rPr lang="en-US" sz="1900" dirty="0" err="1">
                    <a:latin typeface="+mj-lt"/>
                    <a:ea typeface="Calibri" panose="020F0502020204030204" pitchFamily="34" charset="0"/>
                    <a:cs typeface="Times New Roman" panose="02020603050405020304" pitchFamily="18" charset="0"/>
                  </a:rPr>
                  <a:t>số</a:t>
                </a:r>
                <a:r>
                  <a:rPr lang="en-US" sz="1900" dirty="0">
                    <a:latin typeface="+mj-lt"/>
                    <a:ea typeface="Calibri" panose="020F0502020204030204" pitchFamily="34" charset="0"/>
                    <a:cs typeface="Times New Roman" panose="02020603050405020304" pitchFamily="18" charset="0"/>
                  </a:rPr>
                  <a:t> y = ax + b </a:t>
                </a:r>
                <a:endParaRPr lang="en-US" sz="1900" dirty="0">
                  <a:latin typeface="+mj-lt"/>
                  <a:ea typeface="Arial" panose="020B060402020202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E473ABC-B979-907F-3D83-535CB0740249}"/>
                  </a:ext>
                </a:extLst>
              </p:cNvPr>
              <p:cNvSpPr txBox="1">
                <a:spLocks noRot="1" noChangeAspect="1" noMove="1" noResize="1" noEditPoints="1" noAdjustHandles="1" noChangeArrowheads="1" noChangeShapeType="1" noTextEdit="1"/>
              </p:cNvSpPr>
              <p:nvPr/>
            </p:nvSpPr>
            <p:spPr>
              <a:xfrm>
                <a:off x="185326" y="2093025"/>
                <a:ext cx="6762853" cy="2147767"/>
              </a:xfrm>
              <a:prstGeom prst="rect">
                <a:avLst/>
              </a:prstGeom>
              <a:blipFill>
                <a:blip r:embed="rId4"/>
                <a:stretch>
                  <a:fillRect l="-811" r="-811" b="-4533"/>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xmlns="" id="{3B788CC0-5D3D-6613-685F-521B4A38FCF8}"/>
              </a:ext>
            </a:extLst>
          </p:cNvPr>
          <p:cNvGrpSpPr/>
          <p:nvPr/>
        </p:nvGrpSpPr>
        <p:grpSpPr>
          <a:xfrm>
            <a:off x="297811" y="4357225"/>
            <a:ext cx="8548371" cy="494315"/>
            <a:chOff x="497626" y="3707436"/>
            <a:chExt cx="4442410" cy="494315"/>
          </a:xfrm>
        </p:grpSpPr>
        <p:pic>
          <p:nvPicPr>
            <p:cNvPr id="3" name="Picture 2">
              <a:extLst>
                <a:ext uri="{FF2B5EF4-FFF2-40B4-BE49-F238E27FC236}">
                  <a16:creationId xmlns:a16="http://schemas.microsoft.com/office/drawing/2014/main" xmlns="" id="{5F3105E3-EC10-60BD-43AA-019109A3AC3C}"/>
                </a:ext>
              </a:extLst>
            </p:cNvPr>
            <p:cNvPicPr>
              <a:picLocks noChangeAspect="1"/>
            </p:cNvPicPr>
            <p:nvPr/>
          </p:nvPicPr>
          <p:blipFill>
            <a:blip r:embed="rId5"/>
            <a:stretch>
              <a:fillRect/>
            </a:stretch>
          </p:blipFill>
          <p:spPr>
            <a:xfrm flipH="1">
              <a:off x="497626" y="3740002"/>
              <a:ext cx="302169" cy="461749"/>
            </a:xfrm>
            <a:prstGeom prst="rect">
              <a:avLst/>
            </a:prstGeom>
          </p:spPr>
        </p:pic>
        <p:sp>
          <p:nvSpPr>
            <p:cNvPr id="4" name="TextBox 3">
              <a:extLst>
                <a:ext uri="{FF2B5EF4-FFF2-40B4-BE49-F238E27FC236}">
                  <a16:creationId xmlns:a16="http://schemas.microsoft.com/office/drawing/2014/main" xmlns="" id="{B4C0FF7D-BB77-BBD0-044C-9E807E4C67C6}"/>
                </a:ext>
              </a:extLst>
            </p:cNvPr>
            <p:cNvSpPr txBox="1"/>
            <p:nvPr/>
          </p:nvSpPr>
          <p:spPr>
            <a:xfrm>
              <a:off x="855520" y="3707436"/>
              <a:ext cx="4084516" cy="476734"/>
            </a:xfrm>
            <a:prstGeom prst="rect">
              <a:avLst/>
            </a:prstGeom>
            <a:noFill/>
          </p:spPr>
          <p:txBody>
            <a:bodyPr wrap="square">
              <a:spAutoFit/>
            </a:bodyPr>
            <a:lstStyle/>
            <a:p>
              <a:pPr algn="just">
                <a:lnSpc>
                  <a:spcPct val="150000"/>
                </a:lnSpc>
                <a:spcBef>
                  <a:spcPts val="100"/>
                </a:spcBef>
                <a:spcAft>
                  <a:spcPts val="100"/>
                </a:spcAft>
              </a:pPr>
              <a:r>
                <a:rPr lang="nl-NL" sz="1900" i="1" dirty="0" err="1">
                  <a:solidFill>
                    <a:srgbClr val="000000"/>
                  </a:solidFill>
                  <a:effectLst/>
                  <a:latin typeface="+mj-lt"/>
                  <a:ea typeface="Arial" panose="020B0604020202020204" pitchFamily="34" charset="0"/>
                </a:rPr>
                <a:t>Đồ</a:t>
              </a:r>
              <a:r>
                <a:rPr lang="nl-NL" sz="1900" i="1" dirty="0">
                  <a:solidFill>
                    <a:srgbClr val="000000"/>
                  </a:solidFill>
                  <a:effectLst/>
                  <a:latin typeface="+mj-lt"/>
                  <a:ea typeface="Arial" panose="020B0604020202020204" pitchFamily="34" charset="0"/>
                </a:rPr>
                <a:t> thị </a:t>
              </a:r>
              <a:r>
                <a:rPr lang="nl-NL" sz="1900" i="1" dirty="0" err="1">
                  <a:solidFill>
                    <a:srgbClr val="000000"/>
                  </a:solidFill>
                  <a:effectLst/>
                  <a:latin typeface="+mj-lt"/>
                  <a:ea typeface="Arial" panose="020B0604020202020204" pitchFamily="34" charset="0"/>
                </a:rPr>
                <a:t>của</a:t>
              </a:r>
              <a:r>
                <a:rPr lang="nl-NL" sz="1900" i="1" dirty="0">
                  <a:solidFill>
                    <a:srgbClr val="000000"/>
                  </a:solidFill>
                  <a:effectLst/>
                  <a:latin typeface="+mj-lt"/>
                  <a:ea typeface="Arial" panose="020B0604020202020204" pitchFamily="34" charset="0"/>
                </a:rPr>
                <a:t> </a:t>
              </a:r>
              <a:r>
                <a:rPr lang="nl-NL" sz="1900" i="1" dirty="0" err="1">
                  <a:solidFill>
                    <a:srgbClr val="000000"/>
                  </a:solidFill>
                  <a:effectLst/>
                  <a:latin typeface="+mj-lt"/>
                  <a:ea typeface="Arial" panose="020B0604020202020204" pitchFamily="34" charset="0"/>
                </a:rPr>
                <a:t>hàm</a:t>
              </a:r>
              <a:r>
                <a:rPr lang="nl-NL" sz="1900" i="1" dirty="0">
                  <a:solidFill>
                    <a:srgbClr val="000000"/>
                  </a:solidFill>
                  <a:effectLst/>
                  <a:latin typeface="+mj-lt"/>
                  <a:ea typeface="Arial" panose="020B0604020202020204" pitchFamily="34" charset="0"/>
                </a:rPr>
                <a:t> </a:t>
              </a:r>
              <a:r>
                <a:rPr lang="nl-NL" sz="1900" i="1" dirty="0" err="1">
                  <a:solidFill>
                    <a:srgbClr val="000000"/>
                  </a:solidFill>
                  <a:effectLst/>
                  <a:latin typeface="+mj-lt"/>
                  <a:ea typeface="Arial" panose="020B0604020202020204" pitchFamily="34" charset="0"/>
                </a:rPr>
                <a:t>số</a:t>
              </a:r>
              <a:r>
                <a:rPr lang="nl-NL" sz="1900" i="1" dirty="0">
                  <a:solidFill>
                    <a:srgbClr val="000000"/>
                  </a:solidFill>
                  <a:effectLst/>
                  <a:latin typeface="+mj-lt"/>
                  <a:ea typeface="Arial" panose="020B0604020202020204" pitchFamily="34" charset="0"/>
                </a:rPr>
                <a:t> y =  </a:t>
              </a:r>
              <a:r>
                <a:rPr lang="nl-NL" sz="1900" i="1" dirty="0" err="1">
                  <a:solidFill>
                    <a:srgbClr val="000000"/>
                  </a:solidFill>
                  <a:effectLst/>
                  <a:latin typeface="+mj-lt"/>
                  <a:ea typeface="Arial" panose="020B0604020202020204" pitchFamily="34" charset="0"/>
                </a:rPr>
                <a:t>ax</a:t>
              </a:r>
              <a:r>
                <a:rPr lang="nl-NL" sz="1900" i="1" dirty="0">
                  <a:solidFill>
                    <a:srgbClr val="000000"/>
                  </a:solidFill>
                  <a:effectLst/>
                  <a:latin typeface="+mj-lt"/>
                  <a:ea typeface="Arial" panose="020B0604020202020204" pitchFamily="34" charset="0"/>
                </a:rPr>
                <a:t> + b </a:t>
              </a:r>
              <a:r>
                <a:rPr lang="nl-NL" sz="1900" i="1" dirty="0" err="1">
                  <a:solidFill>
                    <a:srgbClr val="000000"/>
                  </a:solidFill>
                  <a:effectLst/>
                  <a:latin typeface="+mj-lt"/>
                  <a:ea typeface="Arial" panose="020B0604020202020204" pitchFamily="34" charset="0"/>
                </a:rPr>
                <a:t>còn</a:t>
              </a:r>
              <a:r>
                <a:rPr lang="nl-NL" sz="1900" i="1" dirty="0">
                  <a:solidFill>
                    <a:srgbClr val="000000"/>
                  </a:solidFill>
                  <a:effectLst/>
                  <a:latin typeface="+mj-lt"/>
                  <a:ea typeface="Arial" panose="020B0604020202020204" pitchFamily="34" charset="0"/>
                </a:rPr>
                <a:t> </a:t>
              </a:r>
              <a:r>
                <a:rPr lang="nl-NL" sz="1900" i="1" dirty="0" err="1">
                  <a:solidFill>
                    <a:srgbClr val="000000"/>
                  </a:solidFill>
                  <a:effectLst/>
                  <a:latin typeface="+mj-lt"/>
                  <a:ea typeface="Arial" panose="020B0604020202020204" pitchFamily="34" charset="0"/>
                </a:rPr>
                <a:t>được</a:t>
              </a:r>
              <a:r>
                <a:rPr lang="nl-NL" sz="1900" i="1" dirty="0">
                  <a:solidFill>
                    <a:srgbClr val="000000"/>
                  </a:solidFill>
                  <a:effectLst/>
                  <a:latin typeface="+mj-lt"/>
                  <a:ea typeface="Arial" panose="020B0604020202020204" pitchFamily="34" charset="0"/>
                </a:rPr>
                <a:t> </a:t>
              </a:r>
              <a:r>
                <a:rPr lang="nl-NL" sz="1900" i="1" dirty="0" err="1">
                  <a:solidFill>
                    <a:srgbClr val="000000"/>
                  </a:solidFill>
                  <a:effectLst/>
                  <a:latin typeface="+mj-lt"/>
                  <a:ea typeface="Arial" panose="020B0604020202020204" pitchFamily="34" charset="0"/>
                </a:rPr>
                <a:t>gọi</a:t>
              </a:r>
              <a:r>
                <a:rPr lang="nl-NL" sz="1900" i="1" dirty="0">
                  <a:solidFill>
                    <a:srgbClr val="000000"/>
                  </a:solidFill>
                  <a:effectLst/>
                  <a:latin typeface="+mj-lt"/>
                  <a:ea typeface="Arial" panose="020B0604020202020204" pitchFamily="34" charset="0"/>
                </a:rPr>
                <a:t> </a:t>
              </a:r>
              <a:r>
                <a:rPr lang="nl-NL" sz="1900" i="1" dirty="0" err="1">
                  <a:solidFill>
                    <a:srgbClr val="000000"/>
                  </a:solidFill>
                  <a:effectLst/>
                  <a:latin typeface="+mj-lt"/>
                  <a:ea typeface="Arial" panose="020B0604020202020204" pitchFamily="34" charset="0"/>
                </a:rPr>
                <a:t>là</a:t>
              </a:r>
              <a:r>
                <a:rPr lang="nl-NL" sz="1900" i="1" dirty="0">
                  <a:solidFill>
                    <a:srgbClr val="000000"/>
                  </a:solidFill>
                  <a:effectLst/>
                  <a:latin typeface="+mj-lt"/>
                  <a:ea typeface="Arial" panose="020B0604020202020204" pitchFamily="34" charset="0"/>
                </a:rPr>
                <a:t> </a:t>
              </a:r>
              <a:r>
                <a:rPr lang="nl-NL" sz="1900" i="1" dirty="0" err="1">
                  <a:solidFill>
                    <a:srgbClr val="000000"/>
                  </a:solidFill>
                  <a:effectLst/>
                  <a:latin typeface="+mj-lt"/>
                  <a:ea typeface="Arial" panose="020B0604020202020204" pitchFamily="34" charset="0"/>
                </a:rPr>
                <a:t>đường</a:t>
              </a:r>
              <a:r>
                <a:rPr lang="nl-NL" sz="1900" i="1" dirty="0">
                  <a:solidFill>
                    <a:srgbClr val="000000"/>
                  </a:solidFill>
                  <a:effectLst/>
                  <a:latin typeface="+mj-lt"/>
                  <a:ea typeface="Arial" panose="020B0604020202020204" pitchFamily="34" charset="0"/>
                </a:rPr>
                <a:t> </a:t>
              </a:r>
              <a:r>
                <a:rPr lang="nl-NL" sz="1900" i="1" dirty="0" err="1">
                  <a:solidFill>
                    <a:srgbClr val="000000"/>
                  </a:solidFill>
                  <a:effectLst/>
                  <a:latin typeface="+mj-lt"/>
                  <a:ea typeface="Arial" panose="020B0604020202020204" pitchFamily="34" charset="0"/>
                </a:rPr>
                <a:t>thẳng</a:t>
              </a:r>
              <a:r>
                <a:rPr lang="nl-NL" sz="1900" i="1" dirty="0">
                  <a:solidFill>
                    <a:srgbClr val="000000"/>
                  </a:solidFill>
                  <a:effectLst/>
                  <a:latin typeface="+mj-lt"/>
                  <a:ea typeface="Arial" panose="020B0604020202020204" pitchFamily="34" charset="0"/>
                </a:rPr>
                <a:t> y = </a:t>
              </a:r>
              <a:r>
                <a:rPr lang="nl-NL" sz="1900" i="1" dirty="0" err="1">
                  <a:solidFill>
                    <a:srgbClr val="000000"/>
                  </a:solidFill>
                  <a:effectLst/>
                  <a:latin typeface="+mj-lt"/>
                  <a:ea typeface="Arial" panose="020B0604020202020204" pitchFamily="34" charset="0"/>
                </a:rPr>
                <a:t>ax</a:t>
              </a:r>
              <a:r>
                <a:rPr lang="nl-NL" sz="1900" i="1" dirty="0">
                  <a:latin typeface="+mj-lt"/>
                  <a:ea typeface="Arial" panose="020B0604020202020204" pitchFamily="34" charset="0"/>
                </a:rPr>
                <a:t> + b.</a:t>
              </a:r>
              <a:endParaRPr lang="en-US" sz="1900" kern="100" dirty="0">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096113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E75D79F-8A5B-24A7-C176-8AB6E910E816}"/>
              </a:ext>
            </a:extLst>
          </p:cNvPr>
          <p:cNvSpPr/>
          <p:nvPr/>
        </p:nvSpPr>
        <p:spPr>
          <a:xfrm>
            <a:off x="494102" y="234133"/>
            <a:ext cx="5170428" cy="958660"/>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Vẽ</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đồ</a:t>
            </a:r>
            <a:r>
              <a:rPr lang="en-US" sz="2000" kern="1200" dirty="0">
                <a:latin typeface="+mj-lt"/>
                <a:ea typeface="Times New Roman" panose="02020603050405020304" pitchFamily="18" charset="0"/>
                <a:cs typeface="+mn-cs"/>
              </a:rPr>
              <a:t> thị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a:t>
            </a:r>
          </a:p>
          <a:p>
            <a:pPr marL="30480" marR="30480" algn="just">
              <a:lnSpc>
                <a:spcPct val="150000"/>
              </a:lnSpc>
              <a:buClrTx/>
              <a:buFontTx/>
              <a:buNone/>
              <a:defRPr/>
            </a:pPr>
            <a:r>
              <a:rPr lang="en-US" sz="2000" kern="1200" dirty="0">
                <a:latin typeface="+mj-lt"/>
                <a:ea typeface="Times New Roman" panose="02020603050405020304" pitchFamily="18" charset="0"/>
                <a:cs typeface="+mn-cs"/>
              </a:rPr>
              <a:t>a) y = 2x – 4; 		b) y = –x + 3 </a:t>
            </a:r>
          </a:p>
        </p:txBody>
      </p:sp>
      <p:sp>
        <p:nvSpPr>
          <p:cNvPr id="7" name="TextBox 6">
            <a:extLst>
              <a:ext uri="{FF2B5EF4-FFF2-40B4-BE49-F238E27FC236}">
                <a16:creationId xmlns:a16="http://schemas.microsoft.com/office/drawing/2014/main" xmlns="" id="{EF65F695-1E78-EB81-88AB-4C5047018401}"/>
              </a:ext>
            </a:extLst>
          </p:cNvPr>
          <p:cNvSpPr txBox="1"/>
          <p:nvPr/>
        </p:nvSpPr>
        <p:spPr>
          <a:xfrm>
            <a:off x="494103" y="234133"/>
            <a:ext cx="1437567"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6</a:t>
            </a:r>
            <a:endParaRPr lang="en-US" sz="2000" kern="1200" dirty="0">
              <a:solidFill>
                <a:prstClr val="black"/>
              </a:solidFill>
              <a:latin typeface="+mj-lt"/>
              <a:ea typeface="+mn-ea"/>
              <a:cs typeface="Arial" panose="020B0604020202020204" pitchFamily="34" charset="0"/>
            </a:endParaRPr>
          </a:p>
        </p:txBody>
      </p:sp>
      <p:sp>
        <p:nvSpPr>
          <p:cNvPr id="3" name="Rectangle 2">
            <a:extLst>
              <a:ext uri="{FF2B5EF4-FFF2-40B4-BE49-F238E27FC236}">
                <a16:creationId xmlns:a16="http://schemas.microsoft.com/office/drawing/2014/main" xmlns="" id="{FAC0028E-E04B-4B8E-17CA-C2244858BB93}"/>
              </a:ext>
            </a:extLst>
          </p:cNvPr>
          <p:cNvSpPr/>
          <p:nvPr/>
        </p:nvSpPr>
        <p:spPr>
          <a:xfrm>
            <a:off x="452460" y="2165987"/>
            <a:ext cx="5366449" cy="2343655"/>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a) </a:t>
            </a:r>
            <a:r>
              <a:rPr lang="en-US" sz="2000" kern="1200" dirty="0" err="1">
                <a:latin typeface="+mj-lt"/>
                <a:ea typeface="Times New Roman" panose="02020603050405020304" pitchFamily="18" charset="0"/>
                <a:cs typeface="+mn-cs"/>
              </a:rPr>
              <a:t>Với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y = 2x – 4;</a:t>
            </a:r>
          </a:p>
          <a:p>
            <a:pPr marL="30480" marR="30480" algn="just">
              <a:lnSpc>
                <a:spcPct val="150000"/>
              </a:lnSpc>
              <a:buClrTx/>
              <a:buFontTx/>
              <a:buNone/>
              <a:defRPr/>
            </a:pPr>
            <a:r>
              <a:rPr lang="en-US" sz="2000" kern="1200" dirty="0">
                <a:solidFill>
                  <a:prstClr val="black"/>
                </a:solidFill>
                <a:ea typeface="Times New Roman" panose="02020603050405020304" pitchFamily="18" charset="0"/>
              </a:rPr>
              <a:t>Cho x = 0 </a:t>
            </a:r>
            <a:r>
              <a:rPr lang="en-US" sz="2000" kern="1200" dirty="0" err="1">
                <a:solidFill>
                  <a:prstClr val="black"/>
                </a:solidFill>
                <a:ea typeface="Times New Roman" panose="02020603050405020304" pitchFamily="18" charset="0"/>
              </a:rPr>
              <a:t>thì</a:t>
            </a:r>
            <a:r>
              <a:rPr lang="en-US" sz="2000" kern="1200" dirty="0">
                <a:solidFill>
                  <a:prstClr val="black"/>
                </a:solidFill>
                <a:ea typeface="Times New Roman" panose="02020603050405020304" pitchFamily="18" charset="0"/>
              </a:rPr>
              <a:t> y = </a:t>
            </a:r>
            <a:r>
              <a:rPr lang="en-US" sz="2000" kern="1200" dirty="0">
                <a:ea typeface="Times New Roman" panose="02020603050405020304" pitchFamily="18" charset="0"/>
              </a:rPr>
              <a:t>–4;</a:t>
            </a:r>
          </a:p>
          <a:p>
            <a:pPr marL="30480" marR="30480" algn="just">
              <a:lnSpc>
                <a:spcPct val="150000"/>
              </a:lnSpc>
              <a:buClrTx/>
              <a:buFontTx/>
              <a:buNone/>
              <a:defRPr/>
            </a:pPr>
            <a:r>
              <a:rPr lang="en-US" sz="2000" kern="1200" dirty="0">
                <a:solidFill>
                  <a:prstClr val="black"/>
                </a:solidFill>
                <a:ea typeface="Times New Roman" panose="02020603050405020304" pitchFamily="18" charset="0"/>
              </a:rPr>
              <a:t>Cho y = 0 </a:t>
            </a:r>
            <a:r>
              <a:rPr lang="en-US" sz="2000" kern="1200" dirty="0" err="1">
                <a:solidFill>
                  <a:prstClr val="black"/>
                </a:solidFill>
                <a:ea typeface="Times New Roman" panose="02020603050405020304" pitchFamily="18" charset="0"/>
              </a:rPr>
              <a:t>thì</a:t>
            </a:r>
            <a:r>
              <a:rPr lang="en-US" sz="2000" kern="1200" dirty="0">
                <a:solidFill>
                  <a:prstClr val="black"/>
                </a:solidFill>
                <a:ea typeface="Times New Roman" panose="02020603050405020304" pitchFamily="18" charset="0"/>
              </a:rPr>
              <a:t> x = 2.</a:t>
            </a:r>
          </a:p>
          <a:p>
            <a:pPr marL="30480" marR="30480" algn="just">
              <a:lnSpc>
                <a:spcPct val="150000"/>
              </a:lnSpc>
              <a:buClrTx/>
              <a:buFontTx/>
              <a:buNone/>
              <a:defRPr/>
            </a:pPr>
            <a:r>
              <a:rPr lang="en-US" sz="2000" kern="1200" dirty="0" err="1">
                <a:solidFill>
                  <a:prstClr val="black"/>
                </a:solidFill>
                <a:ea typeface="Times New Roman" panose="02020603050405020304" pitchFamily="18" charset="0"/>
              </a:rPr>
              <a:t>Đồ</a:t>
            </a:r>
            <a:r>
              <a:rPr lang="en-US" sz="2000" kern="1200" dirty="0">
                <a:solidFill>
                  <a:prstClr val="black"/>
                </a:solidFill>
                <a:ea typeface="Times New Roman" panose="02020603050405020304" pitchFamily="18" charset="0"/>
              </a:rPr>
              <a:t> thị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hàm</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r>
              <a:rPr lang="en-US" sz="2000" kern="1200" dirty="0">
                <a:solidFill>
                  <a:prstClr val="black"/>
                </a:solidFill>
                <a:ea typeface="Times New Roman" panose="02020603050405020304" pitchFamily="18" charset="0"/>
              </a:rPr>
              <a:t> y = 2x – 4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đường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thẳng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đi</a:t>
            </a:r>
            <a:r>
              <a:rPr lang="en-US" sz="2000" kern="1200" dirty="0">
                <a:solidFill>
                  <a:prstClr val="black"/>
                </a:solidFill>
                <a:ea typeface="Times New Roman" panose="02020603050405020304" pitchFamily="18" charset="0"/>
              </a:rPr>
              <a:t> qua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điểm</a:t>
            </a:r>
            <a:r>
              <a:rPr lang="en-US" sz="2000" kern="1200" dirty="0">
                <a:solidFill>
                  <a:prstClr val="black"/>
                </a:solidFill>
                <a:ea typeface="Times New Roman" panose="02020603050405020304" pitchFamily="18" charset="0"/>
              </a:rPr>
              <a:t> M(0; </a:t>
            </a:r>
            <a:r>
              <a:rPr lang="en-US" sz="2000" kern="1200" dirty="0">
                <a:ea typeface="Times New Roman" panose="02020603050405020304" pitchFamily="18" charset="0"/>
              </a:rPr>
              <a:t>–4) </a:t>
            </a:r>
            <a:r>
              <a:rPr lang="en-US" sz="2000" kern="1200" dirty="0" err="1">
                <a:ea typeface="Times New Roman" panose="02020603050405020304" pitchFamily="18" charset="0"/>
              </a:rPr>
              <a:t>và</a:t>
            </a:r>
            <a:r>
              <a:rPr lang="en-US" sz="2000" kern="1200" dirty="0">
                <a:ea typeface="Times New Roman" panose="02020603050405020304" pitchFamily="18" charset="0"/>
              </a:rPr>
              <a:t> N(2; 0) (</a:t>
            </a:r>
            <a:r>
              <a:rPr lang="en-US" sz="2000" kern="1200" dirty="0" err="1">
                <a:ea typeface="Times New Roman" panose="02020603050405020304" pitchFamily="18" charset="0"/>
              </a:rPr>
              <a:t>Hình</a:t>
            </a:r>
            <a:r>
              <a:rPr lang="en-US" sz="2000" kern="1200" dirty="0">
                <a:ea typeface="Times New Roman" panose="02020603050405020304" pitchFamily="18" charset="0"/>
              </a:rPr>
              <a:t> 8)</a:t>
            </a:r>
            <a:endParaRPr lang="en-US" sz="2000" kern="1200" dirty="0">
              <a:solidFill>
                <a:prstClr val="black"/>
              </a:solidFill>
              <a:ea typeface="Times New Roman" panose="02020603050405020304" pitchFamily="18" charset="0"/>
            </a:endParaRPr>
          </a:p>
        </p:txBody>
      </p:sp>
      <p:grpSp>
        <p:nvGrpSpPr>
          <p:cNvPr id="5" name="Group 4">
            <a:extLst>
              <a:ext uri="{FF2B5EF4-FFF2-40B4-BE49-F238E27FC236}">
                <a16:creationId xmlns:a16="http://schemas.microsoft.com/office/drawing/2014/main" xmlns="" id="{AD17A8E6-0F59-4F5E-47F7-F6DA70CAAB77}"/>
              </a:ext>
            </a:extLst>
          </p:cNvPr>
          <p:cNvGrpSpPr/>
          <p:nvPr/>
        </p:nvGrpSpPr>
        <p:grpSpPr>
          <a:xfrm>
            <a:off x="255028" y="1501325"/>
            <a:ext cx="1366246" cy="537264"/>
            <a:chOff x="8441668" y="4587774"/>
            <a:chExt cx="1263473" cy="823613"/>
          </a:xfrm>
        </p:grpSpPr>
        <p:pic>
          <p:nvPicPr>
            <p:cNvPr id="6" name="Picture 5">
              <a:extLst>
                <a:ext uri="{FF2B5EF4-FFF2-40B4-BE49-F238E27FC236}">
                  <a16:creationId xmlns:a16="http://schemas.microsoft.com/office/drawing/2014/main" xmlns="" id="{6022FDCB-62AD-035D-C617-4FA42D1AB9DF}"/>
                </a:ext>
              </a:extLst>
            </p:cNvPr>
            <p:cNvPicPr>
              <a:picLocks noChangeAspect="1"/>
            </p:cNvPicPr>
            <p:nvPr/>
          </p:nvPicPr>
          <p:blipFill>
            <a:blip r:embed="rId2"/>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xmlns="" id="{5CAC4DB7-7787-7B07-9FCA-194E3DCD5D12}"/>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a:extLst>
              <a:ext uri="{FF2B5EF4-FFF2-40B4-BE49-F238E27FC236}">
                <a16:creationId xmlns:a16="http://schemas.microsoft.com/office/drawing/2014/main" xmlns="" id="{2DC4F6DB-4BD2-D8BB-6B12-EECD3E9D4DB2}"/>
              </a:ext>
            </a:extLst>
          </p:cNvPr>
          <p:cNvPicPr>
            <a:picLocks noChangeAspect="1"/>
          </p:cNvPicPr>
          <p:nvPr/>
        </p:nvPicPr>
        <p:blipFill>
          <a:blip r:embed="rId3"/>
          <a:stretch>
            <a:fillRect/>
          </a:stretch>
        </p:blipFill>
        <p:spPr>
          <a:xfrm>
            <a:off x="5818909" y="796763"/>
            <a:ext cx="2895482" cy="2765185"/>
          </a:xfrm>
          <a:prstGeom prst="rect">
            <a:avLst/>
          </a:prstGeom>
        </p:spPr>
      </p:pic>
    </p:spTree>
    <p:extLst>
      <p:ext uri="{BB962C8B-B14F-4D97-AF65-F5344CB8AC3E}">
        <p14:creationId xmlns:p14="http://schemas.microsoft.com/office/powerpoint/2010/main" val="1983957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E75D79F-8A5B-24A7-C176-8AB6E910E816}"/>
              </a:ext>
            </a:extLst>
          </p:cNvPr>
          <p:cNvSpPr/>
          <p:nvPr/>
        </p:nvSpPr>
        <p:spPr>
          <a:xfrm>
            <a:off x="494102" y="234133"/>
            <a:ext cx="5170428" cy="958660"/>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Vẽ</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đồ</a:t>
            </a:r>
            <a:r>
              <a:rPr lang="en-US" sz="2000" kern="1200" dirty="0">
                <a:latin typeface="+mj-lt"/>
                <a:ea typeface="Times New Roman" panose="02020603050405020304" pitchFamily="18" charset="0"/>
                <a:cs typeface="+mn-cs"/>
              </a:rPr>
              <a:t> thị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a:t>
            </a:r>
          </a:p>
          <a:p>
            <a:pPr marL="30480" marR="30480" algn="just">
              <a:lnSpc>
                <a:spcPct val="150000"/>
              </a:lnSpc>
              <a:buClrTx/>
              <a:buFontTx/>
              <a:buNone/>
              <a:defRPr/>
            </a:pPr>
            <a:r>
              <a:rPr lang="en-US" sz="2000" kern="1200" dirty="0">
                <a:latin typeface="+mj-lt"/>
                <a:ea typeface="Times New Roman" panose="02020603050405020304" pitchFamily="18" charset="0"/>
                <a:cs typeface="+mn-cs"/>
              </a:rPr>
              <a:t>a) y = 2x – 4; 		b) y = –x + 3 </a:t>
            </a:r>
          </a:p>
        </p:txBody>
      </p:sp>
      <p:sp>
        <p:nvSpPr>
          <p:cNvPr id="7" name="TextBox 6">
            <a:extLst>
              <a:ext uri="{FF2B5EF4-FFF2-40B4-BE49-F238E27FC236}">
                <a16:creationId xmlns:a16="http://schemas.microsoft.com/office/drawing/2014/main" xmlns="" id="{EF65F695-1E78-EB81-88AB-4C5047018401}"/>
              </a:ext>
            </a:extLst>
          </p:cNvPr>
          <p:cNvSpPr txBox="1"/>
          <p:nvPr/>
        </p:nvSpPr>
        <p:spPr>
          <a:xfrm>
            <a:off x="494103" y="234133"/>
            <a:ext cx="1437567"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6</a:t>
            </a:r>
            <a:endParaRPr lang="en-US" sz="2000" kern="1200" dirty="0">
              <a:solidFill>
                <a:prstClr val="black"/>
              </a:solidFill>
              <a:latin typeface="+mj-lt"/>
              <a:ea typeface="+mn-ea"/>
              <a:cs typeface="Arial" panose="020B0604020202020204" pitchFamily="34" charset="0"/>
            </a:endParaRPr>
          </a:p>
        </p:txBody>
      </p:sp>
      <p:sp>
        <p:nvSpPr>
          <p:cNvPr id="3" name="Rectangle 2">
            <a:extLst>
              <a:ext uri="{FF2B5EF4-FFF2-40B4-BE49-F238E27FC236}">
                <a16:creationId xmlns:a16="http://schemas.microsoft.com/office/drawing/2014/main" xmlns="" id="{FAC0028E-E04B-4B8E-17CA-C2244858BB93}"/>
              </a:ext>
            </a:extLst>
          </p:cNvPr>
          <p:cNvSpPr/>
          <p:nvPr/>
        </p:nvSpPr>
        <p:spPr>
          <a:xfrm>
            <a:off x="452460" y="2165987"/>
            <a:ext cx="5366449" cy="2343655"/>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b) </a:t>
            </a:r>
            <a:r>
              <a:rPr lang="en-US" sz="2000" kern="1200" dirty="0" err="1">
                <a:latin typeface="+mj-lt"/>
                <a:ea typeface="Times New Roman" panose="02020603050405020304" pitchFamily="18" charset="0"/>
                <a:cs typeface="+mn-cs"/>
              </a:rPr>
              <a:t>Với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y = –x + 3;</a:t>
            </a:r>
          </a:p>
          <a:p>
            <a:pPr marL="30480" marR="30480" algn="just">
              <a:lnSpc>
                <a:spcPct val="150000"/>
              </a:lnSpc>
              <a:buClrTx/>
              <a:buFontTx/>
              <a:buNone/>
              <a:defRPr/>
            </a:pPr>
            <a:r>
              <a:rPr lang="en-US" sz="2000" kern="1200" dirty="0">
                <a:solidFill>
                  <a:prstClr val="black"/>
                </a:solidFill>
                <a:ea typeface="Times New Roman" panose="02020603050405020304" pitchFamily="18" charset="0"/>
              </a:rPr>
              <a:t>Cho x = 0 </a:t>
            </a:r>
            <a:r>
              <a:rPr lang="en-US" sz="2000" kern="1200" dirty="0" err="1">
                <a:solidFill>
                  <a:prstClr val="black"/>
                </a:solidFill>
                <a:ea typeface="Times New Roman" panose="02020603050405020304" pitchFamily="18" charset="0"/>
              </a:rPr>
              <a:t>thì</a:t>
            </a:r>
            <a:r>
              <a:rPr lang="en-US" sz="2000" kern="1200" dirty="0">
                <a:solidFill>
                  <a:prstClr val="black"/>
                </a:solidFill>
                <a:ea typeface="Times New Roman" panose="02020603050405020304" pitchFamily="18" charset="0"/>
              </a:rPr>
              <a:t> y = </a:t>
            </a:r>
            <a:r>
              <a:rPr lang="en-US" sz="2000" kern="1200" dirty="0">
                <a:ea typeface="Times New Roman" panose="02020603050405020304" pitchFamily="18" charset="0"/>
              </a:rPr>
              <a:t>3;</a:t>
            </a:r>
          </a:p>
          <a:p>
            <a:pPr marL="30480" marR="30480" algn="just">
              <a:lnSpc>
                <a:spcPct val="150000"/>
              </a:lnSpc>
              <a:buClrTx/>
              <a:buFontTx/>
              <a:buNone/>
              <a:defRPr/>
            </a:pPr>
            <a:r>
              <a:rPr lang="en-US" sz="2000" kern="1200" dirty="0">
                <a:solidFill>
                  <a:prstClr val="black"/>
                </a:solidFill>
                <a:ea typeface="Times New Roman" panose="02020603050405020304" pitchFamily="18" charset="0"/>
              </a:rPr>
              <a:t>Cho y = 0 </a:t>
            </a:r>
            <a:r>
              <a:rPr lang="en-US" sz="2000" kern="1200" dirty="0" err="1">
                <a:solidFill>
                  <a:prstClr val="black"/>
                </a:solidFill>
                <a:ea typeface="Times New Roman" panose="02020603050405020304" pitchFamily="18" charset="0"/>
              </a:rPr>
              <a:t>thì</a:t>
            </a:r>
            <a:r>
              <a:rPr lang="en-US" sz="2000" kern="1200" dirty="0">
                <a:solidFill>
                  <a:prstClr val="black"/>
                </a:solidFill>
                <a:ea typeface="Times New Roman" panose="02020603050405020304" pitchFamily="18" charset="0"/>
              </a:rPr>
              <a:t> x = 3.</a:t>
            </a:r>
          </a:p>
          <a:p>
            <a:pPr marL="30480" marR="30480" algn="just">
              <a:lnSpc>
                <a:spcPct val="150000"/>
              </a:lnSpc>
              <a:buClrTx/>
              <a:buFontTx/>
              <a:buNone/>
              <a:defRPr/>
            </a:pPr>
            <a:r>
              <a:rPr lang="en-US" sz="2000" kern="1200" dirty="0" err="1">
                <a:solidFill>
                  <a:prstClr val="black"/>
                </a:solidFill>
                <a:ea typeface="Times New Roman" panose="02020603050405020304" pitchFamily="18" charset="0"/>
              </a:rPr>
              <a:t>Đồ</a:t>
            </a:r>
            <a:r>
              <a:rPr lang="en-US" sz="2000" kern="1200" dirty="0">
                <a:solidFill>
                  <a:prstClr val="black"/>
                </a:solidFill>
                <a:ea typeface="Times New Roman" panose="02020603050405020304" pitchFamily="18" charset="0"/>
              </a:rPr>
              <a:t> thị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hàm</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r>
              <a:rPr lang="en-US" sz="2000" kern="1200" dirty="0">
                <a:solidFill>
                  <a:prstClr val="black"/>
                </a:solidFill>
                <a:ea typeface="Times New Roman" panose="02020603050405020304" pitchFamily="18" charset="0"/>
              </a:rPr>
              <a:t> y = </a:t>
            </a:r>
            <a:r>
              <a:rPr lang="en-US" sz="2000" kern="1200" dirty="0">
                <a:ea typeface="Times New Roman" panose="02020603050405020304" pitchFamily="18" charset="0"/>
              </a:rPr>
              <a:t>–x + 3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đường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thẳng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đi</a:t>
            </a:r>
            <a:r>
              <a:rPr lang="en-US" sz="2000" kern="1200" dirty="0">
                <a:solidFill>
                  <a:prstClr val="black"/>
                </a:solidFill>
                <a:ea typeface="Times New Roman" panose="02020603050405020304" pitchFamily="18" charset="0"/>
              </a:rPr>
              <a:t> qua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điểm</a:t>
            </a:r>
            <a:r>
              <a:rPr lang="en-US" sz="2000" kern="1200" dirty="0">
                <a:solidFill>
                  <a:prstClr val="black"/>
                </a:solidFill>
                <a:ea typeface="Times New Roman" panose="02020603050405020304" pitchFamily="18" charset="0"/>
              </a:rPr>
              <a:t> P(0; </a:t>
            </a:r>
            <a:r>
              <a:rPr lang="en-US" sz="2000" kern="1200" dirty="0">
                <a:ea typeface="Times New Roman" panose="02020603050405020304" pitchFamily="18" charset="0"/>
              </a:rPr>
              <a:t>3) </a:t>
            </a:r>
            <a:r>
              <a:rPr lang="en-US" sz="2000" kern="1200" dirty="0" err="1">
                <a:ea typeface="Times New Roman" panose="02020603050405020304" pitchFamily="18" charset="0"/>
              </a:rPr>
              <a:t>và</a:t>
            </a:r>
            <a:r>
              <a:rPr lang="en-US" sz="2000" kern="1200" dirty="0">
                <a:ea typeface="Times New Roman" panose="02020603050405020304" pitchFamily="18" charset="0"/>
              </a:rPr>
              <a:t> Q(3; 0) (</a:t>
            </a:r>
            <a:r>
              <a:rPr lang="en-US" sz="2000" kern="1200" dirty="0" err="1">
                <a:ea typeface="Times New Roman" panose="02020603050405020304" pitchFamily="18" charset="0"/>
              </a:rPr>
              <a:t>Hình</a:t>
            </a:r>
            <a:r>
              <a:rPr lang="en-US" sz="2000" kern="1200" dirty="0">
                <a:ea typeface="Times New Roman" panose="02020603050405020304" pitchFamily="18" charset="0"/>
              </a:rPr>
              <a:t> 9)</a:t>
            </a:r>
            <a:endParaRPr lang="en-US" sz="2000" kern="1200" dirty="0">
              <a:solidFill>
                <a:prstClr val="black"/>
              </a:solidFill>
              <a:ea typeface="Times New Roman" panose="02020603050405020304" pitchFamily="18" charset="0"/>
            </a:endParaRPr>
          </a:p>
        </p:txBody>
      </p:sp>
      <p:grpSp>
        <p:nvGrpSpPr>
          <p:cNvPr id="5" name="Group 4">
            <a:extLst>
              <a:ext uri="{FF2B5EF4-FFF2-40B4-BE49-F238E27FC236}">
                <a16:creationId xmlns:a16="http://schemas.microsoft.com/office/drawing/2014/main" xmlns="" id="{AD17A8E6-0F59-4F5E-47F7-F6DA70CAAB77}"/>
              </a:ext>
            </a:extLst>
          </p:cNvPr>
          <p:cNvGrpSpPr/>
          <p:nvPr/>
        </p:nvGrpSpPr>
        <p:grpSpPr>
          <a:xfrm>
            <a:off x="255028" y="1501325"/>
            <a:ext cx="1366246" cy="537264"/>
            <a:chOff x="8441668" y="4587774"/>
            <a:chExt cx="1263473" cy="823613"/>
          </a:xfrm>
        </p:grpSpPr>
        <p:pic>
          <p:nvPicPr>
            <p:cNvPr id="6" name="Picture 5">
              <a:extLst>
                <a:ext uri="{FF2B5EF4-FFF2-40B4-BE49-F238E27FC236}">
                  <a16:creationId xmlns:a16="http://schemas.microsoft.com/office/drawing/2014/main" xmlns="" id="{6022FDCB-62AD-035D-C617-4FA42D1AB9DF}"/>
                </a:ext>
              </a:extLst>
            </p:cNvPr>
            <p:cNvPicPr>
              <a:picLocks noChangeAspect="1"/>
            </p:cNvPicPr>
            <p:nvPr/>
          </p:nvPicPr>
          <p:blipFill>
            <a:blip r:embed="rId2"/>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xmlns="" id="{5CAC4DB7-7787-7B07-9FCA-194E3DCD5D12}"/>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a:extLst>
              <a:ext uri="{FF2B5EF4-FFF2-40B4-BE49-F238E27FC236}">
                <a16:creationId xmlns:a16="http://schemas.microsoft.com/office/drawing/2014/main" xmlns="" id="{2DC4F6DB-4BD2-D8BB-6B12-EECD3E9D4DB2}"/>
              </a:ext>
            </a:extLst>
          </p:cNvPr>
          <p:cNvPicPr>
            <a:picLocks noChangeAspect="1"/>
          </p:cNvPicPr>
          <p:nvPr/>
        </p:nvPicPr>
        <p:blipFill>
          <a:blip r:embed="rId3"/>
          <a:srcRect/>
          <a:stretch/>
        </p:blipFill>
        <p:spPr>
          <a:xfrm>
            <a:off x="5818909" y="881818"/>
            <a:ext cx="2895482" cy="2595075"/>
          </a:xfrm>
          <a:prstGeom prst="rect">
            <a:avLst/>
          </a:prstGeom>
        </p:spPr>
      </p:pic>
    </p:spTree>
    <p:extLst>
      <p:ext uri="{BB962C8B-B14F-4D97-AF65-F5344CB8AC3E}">
        <p14:creationId xmlns:p14="http://schemas.microsoft.com/office/powerpoint/2010/main" val="11556285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77"/>
        <p:cNvGrpSpPr/>
        <p:nvPr/>
      </p:nvGrpSpPr>
      <p:grpSpPr>
        <a:xfrm>
          <a:off x="0" y="0"/>
          <a:ext cx="0" cy="0"/>
          <a:chOff x="0" y="0"/>
          <a:chExt cx="0" cy="0"/>
        </a:xfrm>
      </p:grpSpPr>
      <p:grpSp>
        <p:nvGrpSpPr>
          <p:cNvPr id="10406" name="Google Shape;10406;p36"/>
          <p:cNvGrpSpPr/>
          <p:nvPr/>
        </p:nvGrpSpPr>
        <p:grpSpPr>
          <a:xfrm rot="2068970">
            <a:off x="7991627" y="1224659"/>
            <a:ext cx="2193796" cy="437076"/>
            <a:chOff x="-636050" y="8114450"/>
            <a:chExt cx="3979615" cy="792869"/>
          </a:xfrm>
        </p:grpSpPr>
        <p:sp>
          <p:nvSpPr>
            <p:cNvPr id="10407" name="Google Shape;10407;p36"/>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36"/>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36"/>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36"/>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36"/>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36"/>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36"/>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36"/>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36"/>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36"/>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36"/>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36"/>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36"/>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36"/>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36"/>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36"/>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36"/>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4" name="Google Shape;10424;p36"/>
          <p:cNvGrpSpPr/>
          <p:nvPr/>
        </p:nvGrpSpPr>
        <p:grpSpPr>
          <a:xfrm flipH="1">
            <a:off x="275795" y="521208"/>
            <a:ext cx="966300" cy="742744"/>
            <a:chOff x="7061875" y="1067578"/>
            <a:chExt cx="966300" cy="742744"/>
          </a:xfrm>
        </p:grpSpPr>
        <p:sp>
          <p:nvSpPr>
            <p:cNvPr id="10425" name="Google Shape;10425;p36"/>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36"/>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xmlns="" id="{C02C9C9C-F009-A1B2-3C53-1C6A71318648}"/>
              </a:ext>
            </a:extLst>
          </p:cNvPr>
          <p:cNvSpPr/>
          <p:nvPr/>
        </p:nvSpPr>
        <p:spPr>
          <a:xfrm>
            <a:off x="938151" y="175222"/>
            <a:ext cx="5170428" cy="1227965"/>
          </a:xfrm>
          <a:prstGeom prst="rect">
            <a:avLst/>
          </a:prstGeom>
        </p:spPr>
        <p:txBody>
          <a:bodyPr wrap="square">
            <a:spAutoFit/>
          </a:bodyPr>
          <a:lstStyle/>
          <a:p>
            <a:pPr marL="30480" marR="30480" algn="just">
              <a:lnSpc>
                <a:spcPct val="200000"/>
              </a:lnSpc>
              <a:buClrTx/>
              <a:buFontTx/>
              <a:buNone/>
              <a:defRPr/>
            </a:pP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Vẽ</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đồ</a:t>
            </a:r>
            <a:r>
              <a:rPr lang="en-US" sz="2000" kern="1200" dirty="0">
                <a:latin typeface="+mj-lt"/>
                <a:ea typeface="Times New Roman" panose="02020603050405020304" pitchFamily="18" charset="0"/>
                <a:cs typeface="+mn-cs"/>
              </a:rPr>
              <a:t> thị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a:t>
            </a:r>
          </a:p>
          <a:p>
            <a:pPr marL="30480" marR="30480" algn="just">
              <a:lnSpc>
                <a:spcPct val="200000"/>
              </a:lnSpc>
              <a:buClrTx/>
              <a:buFontTx/>
              <a:buNone/>
              <a:defRPr/>
            </a:pPr>
            <a:r>
              <a:rPr lang="en-US" sz="2000" kern="1200" dirty="0">
                <a:latin typeface="+mj-lt"/>
                <a:ea typeface="Times New Roman" panose="02020603050405020304" pitchFamily="18" charset="0"/>
                <a:cs typeface="+mn-cs"/>
              </a:rPr>
              <a:t>a) y = 5x + 2; 		b) y = –2x – 6 </a:t>
            </a:r>
          </a:p>
        </p:txBody>
      </p:sp>
      <p:sp>
        <p:nvSpPr>
          <p:cNvPr id="7" name="Rectangle 6">
            <a:extLst>
              <a:ext uri="{FF2B5EF4-FFF2-40B4-BE49-F238E27FC236}">
                <a16:creationId xmlns:a16="http://schemas.microsoft.com/office/drawing/2014/main" xmlns="" id="{DECD2B94-B378-4354-31C9-0AE03C4AD57E}"/>
              </a:ext>
            </a:extLst>
          </p:cNvPr>
          <p:cNvSpPr/>
          <p:nvPr/>
        </p:nvSpPr>
        <p:spPr>
          <a:xfrm>
            <a:off x="452460" y="2165987"/>
            <a:ext cx="5170429" cy="2343655"/>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a) </a:t>
            </a:r>
            <a:r>
              <a:rPr lang="en-US" sz="2000" kern="1200" dirty="0" err="1">
                <a:latin typeface="+mj-lt"/>
                <a:ea typeface="Times New Roman" panose="02020603050405020304" pitchFamily="18" charset="0"/>
                <a:cs typeface="+mn-cs"/>
              </a:rPr>
              <a:t>Với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y = </a:t>
            </a:r>
            <a:r>
              <a:rPr lang="en-US" sz="2000" kern="1200" dirty="0">
                <a:ea typeface="Times New Roman" panose="02020603050405020304" pitchFamily="18" charset="0"/>
              </a:rPr>
              <a:t>5x + 2</a:t>
            </a:r>
            <a:r>
              <a:rPr lang="en-US" sz="2000" kern="1200" dirty="0">
                <a:latin typeface="+mj-lt"/>
                <a:ea typeface="Times New Roman" panose="02020603050405020304" pitchFamily="18" charset="0"/>
                <a:cs typeface="+mn-cs"/>
              </a:rPr>
              <a:t>;</a:t>
            </a:r>
          </a:p>
          <a:p>
            <a:pPr marL="30480" marR="30480" algn="just">
              <a:lnSpc>
                <a:spcPct val="150000"/>
              </a:lnSpc>
              <a:buClrTx/>
              <a:buFontTx/>
              <a:buNone/>
              <a:defRPr/>
            </a:pPr>
            <a:r>
              <a:rPr lang="en-US" sz="2000" kern="1200" dirty="0">
                <a:solidFill>
                  <a:prstClr val="black"/>
                </a:solidFill>
                <a:ea typeface="Times New Roman" panose="02020603050405020304" pitchFamily="18" charset="0"/>
              </a:rPr>
              <a:t>Cho x = 0 </a:t>
            </a:r>
            <a:r>
              <a:rPr lang="en-US" sz="2000" kern="1200" dirty="0" err="1">
                <a:solidFill>
                  <a:prstClr val="black"/>
                </a:solidFill>
                <a:ea typeface="Times New Roman" panose="02020603050405020304" pitchFamily="18" charset="0"/>
              </a:rPr>
              <a:t>thì</a:t>
            </a:r>
            <a:r>
              <a:rPr lang="en-US" sz="2000" kern="1200" dirty="0">
                <a:solidFill>
                  <a:prstClr val="black"/>
                </a:solidFill>
                <a:ea typeface="Times New Roman" panose="02020603050405020304" pitchFamily="18" charset="0"/>
              </a:rPr>
              <a:t> y = </a:t>
            </a:r>
            <a:r>
              <a:rPr lang="en-US" sz="2000" kern="1200" dirty="0">
                <a:ea typeface="Times New Roman" panose="02020603050405020304" pitchFamily="18" charset="0"/>
              </a:rPr>
              <a:t>2;</a:t>
            </a:r>
          </a:p>
          <a:p>
            <a:pPr marL="30480" marR="30480" algn="just">
              <a:lnSpc>
                <a:spcPct val="150000"/>
              </a:lnSpc>
              <a:buClrTx/>
              <a:buFontTx/>
              <a:buNone/>
              <a:defRPr/>
            </a:pPr>
            <a:r>
              <a:rPr lang="en-US" sz="2000" kern="1200" dirty="0">
                <a:solidFill>
                  <a:prstClr val="black"/>
                </a:solidFill>
                <a:ea typeface="Times New Roman" panose="02020603050405020304" pitchFamily="18" charset="0"/>
              </a:rPr>
              <a:t>Cho y = 0 </a:t>
            </a:r>
            <a:r>
              <a:rPr lang="en-US" sz="2000" kern="1200" dirty="0" err="1">
                <a:solidFill>
                  <a:prstClr val="black"/>
                </a:solidFill>
                <a:ea typeface="Times New Roman" panose="02020603050405020304" pitchFamily="18" charset="0"/>
              </a:rPr>
              <a:t>thì</a:t>
            </a:r>
            <a:r>
              <a:rPr lang="en-US" sz="2000" kern="1200" dirty="0">
                <a:solidFill>
                  <a:prstClr val="black"/>
                </a:solidFill>
                <a:ea typeface="Times New Roman" panose="02020603050405020304" pitchFamily="18" charset="0"/>
              </a:rPr>
              <a:t> x = </a:t>
            </a:r>
            <a:r>
              <a:rPr lang="en-US" sz="2000" kern="1200" dirty="0">
                <a:ea typeface="Times New Roman" panose="02020603050405020304" pitchFamily="18" charset="0"/>
              </a:rPr>
              <a:t>–0,4</a:t>
            </a:r>
            <a:r>
              <a:rPr lang="en-US" sz="2000" kern="1200" dirty="0">
                <a:solidFill>
                  <a:prstClr val="black"/>
                </a:solidFill>
                <a:ea typeface="Times New Roman" panose="02020603050405020304" pitchFamily="18" charset="0"/>
              </a:rPr>
              <a:t>.</a:t>
            </a:r>
          </a:p>
          <a:p>
            <a:pPr marL="30480" marR="30480" algn="just">
              <a:lnSpc>
                <a:spcPct val="150000"/>
              </a:lnSpc>
              <a:buClrTx/>
              <a:buFontTx/>
              <a:buNone/>
              <a:defRPr/>
            </a:pPr>
            <a:r>
              <a:rPr lang="en-US" sz="2000" kern="1200" dirty="0" err="1">
                <a:solidFill>
                  <a:prstClr val="black"/>
                </a:solidFill>
                <a:ea typeface="Times New Roman" panose="02020603050405020304" pitchFamily="18" charset="0"/>
              </a:rPr>
              <a:t>Đồ</a:t>
            </a:r>
            <a:r>
              <a:rPr lang="en-US" sz="2000" kern="1200" dirty="0">
                <a:solidFill>
                  <a:prstClr val="black"/>
                </a:solidFill>
                <a:ea typeface="Times New Roman" panose="02020603050405020304" pitchFamily="18" charset="0"/>
              </a:rPr>
              <a:t> thị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hàm</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r>
              <a:rPr lang="en-US" sz="2000" kern="1200" dirty="0">
                <a:solidFill>
                  <a:prstClr val="black"/>
                </a:solidFill>
                <a:ea typeface="Times New Roman" panose="02020603050405020304" pitchFamily="18" charset="0"/>
              </a:rPr>
              <a:t> y = </a:t>
            </a:r>
            <a:r>
              <a:rPr lang="en-US" sz="2000" kern="1200" dirty="0">
                <a:ea typeface="Times New Roman" panose="02020603050405020304" pitchFamily="18" charset="0"/>
              </a:rPr>
              <a:t>5x + 2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đường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thẳng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đi</a:t>
            </a:r>
            <a:r>
              <a:rPr lang="en-US" sz="2000" kern="1200" dirty="0">
                <a:solidFill>
                  <a:prstClr val="black"/>
                </a:solidFill>
                <a:ea typeface="Times New Roman" panose="02020603050405020304" pitchFamily="18" charset="0"/>
              </a:rPr>
              <a:t> qua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điểm</a:t>
            </a:r>
            <a:r>
              <a:rPr lang="en-US" sz="2000" kern="1200" dirty="0">
                <a:solidFill>
                  <a:prstClr val="black"/>
                </a:solidFill>
                <a:ea typeface="Times New Roman" panose="02020603050405020304" pitchFamily="18" charset="0"/>
              </a:rPr>
              <a:t> M(0; </a:t>
            </a:r>
            <a:r>
              <a:rPr lang="en-US" sz="2000" kern="1200" dirty="0">
                <a:ea typeface="Times New Roman" panose="02020603050405020304" pitchFamily="18" charset="0"/>
              </a:rPr>
              <a:t>2) </a:t>
            </a:r>
            <a:r>
              <a:rPr lang="en-US" sz="2000" kern="1200" dirty="0" err="1">
                <a:ea typeface="Times New Roman" panose="02020603050405020304" pitchFamily="18" charset="0"/>
              </a:rPr>
              <a:t>và</a:t>
            </a:r>
            <a:r>
              <a:rPr lang="en-US" sz="2000" kern="1200" dirty="0">
                <a:ea typeface="Times New Roman" panose="02020603050405020304" pitchFamily="18" charset="0"/>
              </a:rPr>
              <a:t> N(–0,4; 0)</a:t>
            </a:r>
            <a:endParaRPr lang="en-US" sz="2000" kern="1200" dirty="0">
              <a:solidFill>
                <a:prstClr val="black"/>
              </a:solidFill>
              <a:ea typeface="Times New Roman" panose="02020603050405020304" pitchFamily="18" charset="0"/>
            </a:endParaRPr>
          </a:p>
        </p:txBody>
      </p:sp>
      <p:grpSp>
        <p:nvGrpSpPr>
          <p:cNvPr id="9" name="Group 8">
            <a:extLst>
              <a:ext uri="{FF2B5EF4-FFF2-40B4-BE49-F238E27FC236}">
                <a16:creationId xmlns:a16="http://schemas.microsoft.com/office/drawing/2014/main" xmlns="" id="{E43D2D58-AFF1-1534-BFC2-370CBEA6B1A4}"/>
              </a:ext>
            </a:extLst>
          </p:cNvPr>
          <p:cNvGrpSpPr/>
          <p:nvPr/>
        </p:nvGrpSpPr>
        <p:grpSpPr>
          <a:xfrm>
            <a:off x="255028" y="1501325"/>
            <a:ext cx="1366246" cy="537264"/>
            <a:chOff x="8441668" y="4587774"/>
            <a:chExt cx="1263473" cy="823613"/>
          </a:xfrm>
        </p:grpSpPr>
        <p:pic>
          <p:nvPicPr>
            <p:cNvPr id="10" name="Picture 9">
              <a:extLst>
                <a:ext uri="{FF2B5EF4-FFF2-40B4-BE49-F238E27FC236}">
                  <a16:creationId xmlns:a16="http://schemas.microsoft.com/office/drawing/2014/main" xmlns="" id="{BFE73D6C-2852-2298-83A8-9A373B18C35A}"/>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xmlns="" id="{379FC9D4-4E17-0788-F2A7-005ADC3510F7}"/>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Rounded Rectangle 9">
            <a:extLst>
              <a:ext uri="{FF2B5EF4-FFF2-40B4-BE49-F238E27FC236}">
                <a16:creationId xmlns:a16="http://schemas.microsoft.com/office/drawing/2014/main" xmlns="" id="{1D791E3A-1436-5D55-325C-044B113E793F}"/>
              </a:ext>
            </a:extLst>
          </p:cNvPr>
          <p:cNvSpPr/>
          <p:nvPr/>
        </p:nvSpPr>
        <p:spPr>
          <a:xfrm>
            <a:off x="306987" y="272369"/>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prstClr val="white"/>
                </a:solidFill>
                <a:ea typeface="+mn-ea"/>
                <a:cs typeface="Arial" panose="020B0604020202020204" pitchFamily="34" charset="0"/>
              </a:rPr>
              <a:t>Thực</a:t>
            </a:r>
            <a:r>
              <a:rPr lang="en-US" sz="2200" b="1" kern="1200" dirty="0">
                <a:solidFill>
                  <a:prstClr val="white"/>
                </a:solidFill>
                <a:ea typeface="+mn-ea"/>
                <a:cs typeface="Arial" panose="020B0604020202020204" pitchFamily="34" charset="0"/>
              </a:rPr>
              <a:t> </a:t>
            </a:r>
            <a:r>
              <a:rPr lang="en-US" sz="2200" b="1" kern="1200" dirty="0" err="1">
                <a:solidFill>
                  <a:prstClr val="white"/>
                </a:solidFill>
                <a:ea typeface="+mn-ea"/>
                <a:cs typeface="Arial" panose="020B0604020202020204" pitchFamily="34" charset="0"/>
              </a:rPr>
              <a:t>hành</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4</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pic>
        <p:nvPicPr>
          <p:cNvPr id="14" name="Picture 13" descr="Giải Thực hành 4 trang 21 sgk Toán 8 tập 2 Chân trời">
            <a:extLst>
              <a:ext uri="{FF2B5EF4-FFF2-40B4-BE49-F238E27FC236}">
                <a16:creationId xmlns:a16="http://schemas.microsoft.com/office/drawing/2014/main" xmlns="" id="{71738D8B-C6D2-69FF-5633-1919350B940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73954" y="1326337"/>
            <a:ext cx="3017586" cy="27930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86"/>
        <p:cNvGrpSpPr/>
        <p:nvPr/>
      </p:nvGrpSpPr>
      <p:grpSpPr>
        <a:xfrm>
          <a:off x="0" y="0"/>
          <a:ext cx="0" cy="0"/>
          <a:chOff x="0" y="0"/>
          <a:chExt cx="0" cy="0"/>
        </a:xfrm>
      </p:grpSpPr>
      <p:grpSp>
        <p:nvGrpSpPr>
          <p:cNvPr id="8587" name="Google Shape;8587;p27"/>
          <p:cNvGrpSpPr/>
          <p:nvPr/>
        </p:nvGrpSpPr>
        <p:grpSpPr>
          <a:xfrm>
            <a:off x="117839" y="576071"/>
            <a:ext cx="1099081" cy="1099891"/>
            <a:chOff x="117839" y="859696"/>
            <a:chExt cx="1099081" cy="1099891"/>
          </a:xfrm>
        </p:grpSpPr>
        <p:sp>
          <p:nvSpPr>
            <p:cNvPr id="8588" name="Google Shape;8588;p27"/>
            <p:cNvSpPr/>
            <p:nvPr/>
          </p:nvSpPr>
          <p:spPr>
            <a:xfrm rot="83430">
              <a:off x="130705" y="872561"/>
              <a:ext cx="1073348" cy="107346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9" name="Google Shape;8589;p27"/>
            <p:cNvGrpSpPr/>
            <p:nvPr/>
          </p:nvGrpSpPr>
          <p:grpSpPr>
            <a:xfrm rot="83977">
              <a:off x="131166" y="875068"/>
              <a:ext cx="1048700" cy="1071871"/>
              <a:chOff x="6039144" y="3610556"/>
              <a:chExt cx="3659292" cy="3740144"/>
            </a:xfrm>
          </p:grpSpPr>
          <p:sp>
            <p:nvSpPr>
              <p:cNvPr id="8590" name="Google Shape;8590;p27"/>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27"/>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27"/>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27"/>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27"/>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27"/>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27"/>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27"/>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27"/>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27"/>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27"/>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27"/>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27"/>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27"/>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27"/>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27"/>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27"/>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27"/>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27"/>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27"/>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27"/>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27"/>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27"/>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27"/>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27"/>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27"/>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27"/>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27"/>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27"/>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27"/>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27"/>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27"/>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27"/>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27"/>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27"/>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7"/>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7"/>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7"/>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7"/>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7"/>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7"/>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7"/>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7"/>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7"/>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7"/>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7"/>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7"/>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7"/>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7"/>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7"/>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7"/>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7"/>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7"/>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7"/>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7"/>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7"/>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7"/>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7"/>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7"/>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7"/>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7"/>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7"/>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7"/>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7"/>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7"/>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7"/>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7"/>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7"/>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7"/>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7"/>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7"/>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7"/>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7"/>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7"/>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7"/>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7"/>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7"/>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7"/>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7"/>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7"/>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7"/>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7"/>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7"/>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7"/>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7"/>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7"/>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7"/>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7"/>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7"/>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7"/>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7"/>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7"/>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7"/>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7"/>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7"/>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7"/>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7"/>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7"/>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7"/>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7"/>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7"/>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7"/>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7"/>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7"/>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7"/>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7"/>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7"/>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7"/>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7"/>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7"/>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7"/>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7"/>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7"/>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7"/>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7"/>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7"/>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7"/>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7"/>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7"/>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7"/>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7"/>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7"/>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7"/>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7"/>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7"/>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7"/>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7"/>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7"/>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7"/>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7"/>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7"/>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7"/>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7"/>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7"/>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7"/>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7"/>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7"/>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7"/>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7"/>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7"/>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7"/>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7"/>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7"/>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7"/>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7"/>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7"/>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7"/>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7"/>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7"/>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7"/>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7"/>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7"/>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7"/>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7"/>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7"/>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7"/>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7"/>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7"/>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7"/>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7"/>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7"/>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7"/>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7"/>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7"/>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7"/>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7"/>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7"/>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7"/>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7"/>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7"/>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7"/>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7"/>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7"/>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7"/>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7"/>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7"/>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7"/>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7"/>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7"/>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7"/>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7"/>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7"/>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7"/>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7"/>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7"/>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7"/>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7"/>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7"/>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7"/>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7"/>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7"/>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7"/>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7"/>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7"/>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7"/>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7"/>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7"/>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7"/>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7"/>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7"/>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7"/>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7"/>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7"/>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7"/>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7"/>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7"/>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7"/>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7"/>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7"/>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7"/>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7"/>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01" name="Google Shape;8801;p27"/>
          <p:cNvGrpSpPr/>
          <p:nvPr/>
        </p:nvGrpSpPr>
        <p:grpSpPr>
          <a:xfrm rot="-1427802">
            <a:off x="8314691" y="689414"/>
            <a:ext cx="1178247" cy="1455352"/>
            <a:chOff x="5455500" y="998975"/>
            <a:chExt cx="1178225" cy="1455325"/>
          </a:xfrm>
        </p:grpSpPr>
        <p:sp>
          <p:nvSpPr>
            <p:cNvPr id="8802" name="Google Shape;8802;p27"/>
            <p:cNvSpPr/>
            <p:nvPr/>
          </p:nvSpPr>
          <p:spPr>
            <a:xfrm>
              <a:off x="5455500" y="1078750"/>
              <a:ext cx="1178225" cy="1375550"/>
            </a:xfrm>
            <a:custGeom>
              <a:avLst/>
              <a:gdLst/>
              <a:ahLst/>
              <a:cxnLst/>
              <a:rect l="l" t="t" r="r" b="b"/>
              <a:pathLst>
                <a:path w="47129" h="55022" extrusionOk="0">
                  <a:moveTo>
                    <a:pt x="98" y="1"/>
                  </a:moveTo>
                  <a:cubicBezTo>
                    <a:pt x="44" y="1"/>
                    <a:pt x="1" y="44"/>
                    <a:pt x="1" y="97"/>
                  </a:cubicBezTo>
                  <a:lnTo>
                    <a:pt x="1" y="54924"/>
                  </a:lnTo>
                  <a:cubicBezTo>
                    <a:pt x="1" y="54978"/>
                    <a:pt x="44" y="55021"/>
                    <a:pt x="98" y="55021"/>
                  </a:cubicBezTo>
                  <a:lnTo>
                    <a:pt x="47031" y="55021"/>
                  </a:lnTo>
                  <a:cubicBezTo>
                    <a:pt x="47085" y="55021"/>
                    <a:pt x="47128" y="54978"/>
                    <a:pt x="47128" y="54922"/>
                  </a:cubicBezTo>
                  <a:lnTo>
                    <a:pt x="47128" y="97"/>
                  </a:lnTo>
                  <a:cubicBezTo>
                    <a:pt x="47128" y="44"/>
                    <a:pt x="47085" y="1"/>
                    <a:pt x="47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7"/>
            <p:cNvSpPr/>
            <p:nvPr/>
          </p:nvSpPr>
          <p:spPr>
            <a:xfrm>
              <a:off x="5834375" y="998975"/>
              <a:ext cx="421625" cy="159625"/>
            </a:xfrm>
            <a:custGeom>
              <a:avLst/>
              <a:gdLst/>
              <a:ahLst/>
              <a:cxnLst/>
              <a:rect l="l" t="t" r="r" b="b"/>
              <a:pathLst>
                <a:path w="16865" h="6385" extrusionOk="0">
                  <a:moveTo>
                    <a:pt x="286" y="0"/>
                  </a:moveTo>
                  <a:cubicBezTo>
                    <a:pt x="235" y="0"/>
                    <a:pt x="184" y="10"/>
                    <a:pt x="135" y="67"/>
                  </a:cubicBezTo>
                  <a:cubicBezTo>
                    <a:pt x="132" y="1959"/>
                    <a:pt x="139" y="3869"/>
                    <a:pt x="0" y="5811"/>
                  </a:cubicBezTo>
                  <a:cubicBezTo>
                    <a:pt x="90" y="5821"/>
                    <a:pt x="139" y="5830"/>
                    <a:pt x="189" y="5830"/>
                  </a:cubicBezTo>
                  <a:cubicBezTo>
                    <a:pt x="2751" y="5931"/>
                    <a:pt x="5311" y="6033"/>
                    <a:pt x="7875" y="6134"/>
                  </a:cubicBezTo>
                  <a:cubicBezTo>
                    <a:pt x="9354" y="6191"/>
                    <a:pt x="10835" y="6258"/>
                    <a:pt x="12314" y="6296"/>
                  </a:cubicBezTo>
                  <a:cubicBezTo>
                    <a:pt x="13526" y="6327"/>
                    <a:pt x="14739" y="6385"/>
                    <a:pt x="15952" y="6385"/>
                  </a:cubicBezTo>
                  <a:cubicBezTo>
                    <a:pt x="16077" y="6385"/>
                    <a:pt x="16203" y="6384"/>
                    <a:pt x="16328" y="6383"/>
                  </a:cubicBezTo>
                  <a:cubicBezTo>
                    <a:pt x="16533" y="6382"/>
                    <a:pt x="16618" y="6316"/>
                    <a:pt x="16627" y="6102"/>
                  </a:cubicBezTo>
                  <a:cubicBezTo>
                    <a:pt x="16705" y="4316"/>
                    <a:pt x="16865" y="2532"/>
                    <a:pt x="16807" y="742"/>
                  </a:cubicBezTo>
                  <a:cubicBezTo>
                    <a:pt x="16804" y="663"/>
                    <a:pt x="16834" y="577"/>
                    <a:pt x="16747" y="495"/>
                  </a:cubicBezTo>
                  <a:lnTo>
                    <a:pt x="16521" y="495"/>
                  </a:lnTo>
                  <a:cubicBezTo>
                    <a:pt x="16282" y="497"/>
                    <a:pt x="16044" y="498"/>
                    <a:pt x="15806" y="498"/>
                  </a:cubicBezTo>
                  <a:cubicBezTo>
                    <a:pt x="14185" y="498"/>
                    <a:pt x="12563" y="459"/>
                    <a:pt x="10942" y="424"/>
                  </a:cubicBezTo>
                  <a:cubicBezTo>
                    <a:pt x="9755" y="396"/>
                    <a:pt x="8571" y="359"/>
                    <a:pt x="7389" y="292"/>
                  </a:cubicBezTo>
                  <a:cubicBezTo>
                    <a:pt x="5228" y="171"/>
                    <a:pt x="3072" y="0"/>
                    <a:pt x="907" y="0"/>
                  </a:cubicBezTo>
                  <a:cubicBezTo>
                    <a:pt x="731" y="0"/>
                    <a:pt x="556" y="1"/>
                    <a:pt x="380" y="4"/>
                  </a:cubicBezTo>
                  <a:cubicBezTo>
                    <a:pt x="378" y="4"/>
                    <a:pt x="376" y="4"/>
                    <a:pt x="374" y="4"/>
                  </a:cubicBezTo>
                  <a:cubicBezTo>
                    <a:pt x="345" y="4"/>
                    <a:pt x="316"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7"/>
            <p:cNvSpPr/>
            <p:nvPr/>
          </p:nvSpPr>
          <p:spPr>
            <a:xfrm>
              <a:off x="5530900" y="1384000"/>
              <a:ext cx="1027400" cy="1001525"/>
            </a:xfrm>
            <a:custGeom>
              <a:avLst/>
              <a:gdLst/>
              <a:ahLst/>
              <a:cxnLst/>
              <a:rect l="l" t="t" r="r" b="b"/>
              <a:pathLst>
                <a:path w="41096" h="40061" extrusionOk="0">
                  <a:moveTo>
                    <a:pt x="1" y="1"/>
                  </a:moveTo>
                  <a:lnTo>
                    <a:pt x="1" y="237"/>
                  </a:lnTo>
                  <a:lnTo>
                    <a:pt x="41096" y="237"/>
                  </a:lnTo>
                  <a:lnTo>
                    <a:pt x="41096" y="1"/>
                  </a:lnTo>
                  <a:close/>
                  <a:moveTo>
                    <a:pt x="1" y="7963"/>
                  </a:moveTo>
                  <a:lnTo>
                    <a:pt x="1" y="8199"/>
                  </a:lnTo>
                  <a:lnTo>
                    <a:pt x="41096" y="8199"/>
                  </a:lnTo>
                  <a:lnTo>
                    <a:pt x="41096" y="7963"/>
                  </a:lnTo>
                  <a:close/>
                  <a:moveTo>
                    <a:pt x="1" y="15926"/>
                  </a:moveTo>
                  <a:lnTo>
                    <a:pt x="1" y="16163"/>
                  </a:lnTo>
                  <a:lnTo>
                    <a:pt x="41096" y="16163"/>
                  </a:lnTo>
                  <a:lnTo>
                    <a:pt x="41096" y="15926"/>
                  </a:lnTo>
                  <a:close/>
                  <a:moveTo>
                    <a:pt x="1" y="23890"/>
                  </a:moveTo>
                  <a:lnTo>
                    <a:pt x="1" y="24126"/>
                  </a:lnTo>
                  <a:lnTo>
                    <a:pt x="41096" y="24126"/>
                  </a:lnTo>
                  <a:lnTo>
                    <a:pt x="41096" y="23890"/>
                  </a:lnTo>
                  <a:close/>
                  <a:moveTo>
                    <a:pt x="1" y="31853"/>
                  </a:moveTo>
                  <a:lnTo>
                    <a:pt x="1" y="32090"/>
                  </a:lnTo>
                  <a:lnTo>
                    <a:pt x="41096" y="32090"/>
                  </a:lnTo>
                  <a:lnTo>
                    <a:pt x="41096" y="31853"/>
                  </a:lnTo>
                  <a:close/>
                  <a:moveTo>
                    <a:pt x="1" y="39807"/>
                  </a:moveTo>
                  <a:lnTo>
                    <a:pt x="1" y="40043"/>
                  </a:lnTo>
                  <a:lnTo>
                    <a:pt x="41096" y="40060"/>
                  </a:lnTo>
                  <a:lnTo>
                    <a:pt x="41096" y="39824"/>
                  </a:lnTo>
                  <a:lnTo>
                    <a:pt x="1" y="39807"/>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6" name="Google Shape;8806;p27"/>
          <p:cNvSpPr txBox="1">
            <a:spLocks noGrp="1"/>
          </p:cNvSpPr>
          <p:nvPr>
            <p:ph type="subTitle" idx="1"/>
          </p:nvPr>
        </p:nvSpPr>
        <p:spPr>
          <a:xfrm>
            <a:off x="2948021" y="1435974"/>
            <a:ext cx="4679173" cy="586287"/>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US" sz="2400" dirty="0">
                <a:latin typeface="+mj-lt"/>
              </a:rPr>
              <a:t>H</a:t>
            </a:r>
            <a:r>
              <a:rPr lang="en" sz="2400" dirty="0">
                <a:latin typeface="+mj-lt"/>
              </a:rPr>
              <a:t>àm số bậc nhất</a:t>
            </a:r>
            <a:endParaRPr sz="2400" dirty="0">
              <a:latin typeface="+mj-lt"/>
            </a:endParaRPr>
          </a:p>
        </p:txBody>
      </p:sp>
      <p:sp>
        <p:nvSpPr>
          <p:cNvPr id="8812" name="Google Shape;8812;p27"/>
          <p:cNvSpPr txBox="1">
            <a:spLocks noGrp="1"/>
          </p:cNvSpPr>
          <p:nvPr>
            <p:ph type="title" idx="7"/>
          </p:nvPr>
        </p:nvSpPr>
        <p:spPr>
          <a:xfrm>
            <a:off x="1410307" y="1445866"/>
            <a:ext cx="1335350" cy="52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000000"/>
                </a:solidFill>
                <a:latin typeface="+mj-lt"/>
              </a:rPr>
              <a:t>1.</a:t>
            </a:r>
            <a:endParaRPr sz="3000" dirty="0">
              <a:solidFill>
                <a:srgbClr val="000000"/>
              </a:solidFill>
              <a:latin typeface="+mj-lt"/>
            </a:endParaRPr>
          </a:p>
        </p:txBody>
      </p:sp>
      <p:sp>
        <p:nvSpPr>
          <p:cNvPr id="8813" name="Google Shape;8813;p27"/>
          <p:cNvSpPr txBox="1">
            <a:spLocks noGrp="1"/>
          </p:cNvSpPr>
          <p:nvPr>
            <p:ph type="title" idx="8"/>
          </p:nvPr>
        </p:nvSpPr>
        <p:spPr>
          <a:xfrm>
            <a:off x="1414129" y="2330062"/>
            <a:ext cx="1335350" cy="52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000000"/>
                </a:solidFill>
                <a:latin typeface="+mj-lt"/>
              </a:rPr>
              <a:t>2.</a:t>
            </a:r>
            <a:endParaRPr sz="3000" dirty="0">
              <a:solidFill>
                <a:srgbClr val="000000"/>
              </a:solidFill>
              <a:latin typeface="+mj-lt"/>
            </a:endParaRPr>
          </a:p>
        </p:txBody>
      </p:sp>
      <p:grpSp>
        <p:nvGrpSpPr>
          <p:cNvPr id="8815" name="Google Shape;8815;p27"/>
          <p:cNvGrpSpPr/>
          <p:nvPr/>
        </p:nvGrpSpPr>
        <p:grpSpPr>
          <a:xfrm rot="10800000">
            <a:off x="5464530" y="4270139"/>
            <a:ext cx="1070755" cy="433679"/>
            <a:chOff x="902955" y="1361575"/>
            <a:chExt cx="4605396" cy="1865284"/>
          </a:xfrm>
        </p:grpSpPr>
        <p:sp>
          <p:nvSpPr>
            <p:cNvPr id="8816" name="Google Shape;8816;p27"/>
            <p:cNvSpPr/>
            <p:nvPr/>
          </p:nvSpPr>
          <p:spPr>
            <a:xfrm>
              <a:off x="2416480" y="2362560"/>
              <a:ext cx="908719" cy="86430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7"/>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7"/>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7"/>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7"/>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7"/>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2" name="Google Shape;8822;p27"/>
          <p:cNvGrpSpPr/>
          <p:nvPr/>
        </p:nvGrpSpPr>
        <p:grpSpPr>
          <a:xfrm>
            <a:off x="-1179593" y="1222094"/>
            <a:ext cx="2101245" cy="390021"/>
            <a:chOff x="-615643" y="1007019"/>
            <a:chExt cx="2101245" cy="390021"/>
          </a:xfrm>
        </p:grpSpPr>
        <p:sp>
          <p:nvSpPr>
            <p:cNvPr id="8823" name="Google Shape;8823;p27"/>
            <p:cNvSpPr/>
            <p:nvPr/>
          </p:nvSpPr>
          <p:spPr>
            <a:xfrm rot="10800000">
              <a:off x="-615643" y="1007019"/>
              <a:ext cx="2101245" cy="390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4" name="Google Shape;8824;p27"/>
            <p:cNvGrpSpPr/>
            <p:nvPr/>
          </p:nvGrpSpPr>
          <p:grpSpPr>
            <a:xfrm>
              <a:off x="-558788" y="1038105"/>
              <a:ext cx="2034846" cy="327743"/>
              <a:chOff x="1204688" y="880958"/>
              <a:chExt cx="3390579" cy="546105"/>
            </a:xfrm>
          </p:grpSpPr>
          <p:sp>
            <p:nvSpPr>
              <p:cNvPr id="8825" name="Google Shape;8825;p27"/>
              <p:cNvSpPr/>
              <p:nvPr/>
            </p:nvSpPr>
            <p:spPr>
              <a:xfrm rot="10800000">
                <a:off x="224465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7"/>
              <p:cNvSpPr/>
              <p:nvPr/>
            </p:nvSpPr>
            <p:spPr>
              <a:xfrm rot="10800000">
                <a:off x="2374732"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7"/>
              <p:cNvSpPr/>
              <p:nvPr/>
            </p:nvSpPr>
            <p:spPr>
              <a:xfrm rot="10800000">
                <a:off x="224465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7"/>
              <p:cNvSpPr/>
              <p:nvPr/>
            </p:nvSpPr>
            <p:spPr>
              <a:xfrm rot="10800000">
                <a:off x="211468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7"/>
              <p:cNvSpPr/>
              <p:nvPr/>
            </p:nvSpPr>
            <p:spPr>
              <a:xfrm rot="10800000">
                <a:off x="211468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7"/>
              <p:cNvSpPr/>
              <p:nvPr/>
            </p:nvSpPr>
            <p:spPr>
              <a:xfrm rot="10800000">
                <a:off x="211468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7"/>
              <p:cNvSpPr/>
              <p:nvPr/>
            </p:nvSpPr>
            <p:spPr>
              <a:xfrm rot="10800000">
                <a:off x="2374732"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7"/>
              <p:cNvSpPr/>
              <p:nvPr/>
            </p:nvSpPr>
            <p:spPr>
              <a:xfrm rot="10800000">
                <a:off x="2504702"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7"/>
              <p:cNvSpPr/>
              <p:nvPr/>
            </p:nvSpPr>
            <p:spPr>
              <a:xfrm rot="10800000">
                <a:off x="2374732"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7"/>
              <p:cNvSpPr/>
              <p:nvPr/>
            </p:nvSpPr>
            <p:spPr>
              <a:xfrm rot="10800000">
                <a:off x="263472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7"/>
              <p:cNvSpPr/>
              <p:nvPr/>
            </p:nvSpPr>
            <p:spPr>
              <a:xfrm rot="10800000">
                <a:off x="276469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7"/>
              <p:cNvSpPr/>
              <p:nvPr/>
            </p:nvSpPr>
            <p:spPr>
              <a:xfrm rot="10800000">
                <a:off x="263472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7"/>
              <p:cNvSpPr/>
              <p:nvPr/>
            </p:nvSpPr>
            <p:spPr>
              <a:xfrm rot="10800000">
                <a:off x="198471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7"/>
              <p:cNvSpPr/>
              <p:nvPr/>
            </p:nvSpPr>
            <p:spPr>
              <a:xfrm rot="10800000">
                <a:off x="276469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7"/>
              <p:cNvSpPr/>
              <p:nvPr/>
            </p:nvSpPr>
            <p:spPr>
              <a:xfrm rot="10800000">
                <a:off x="263472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7"/>
              <p:cNvSpPr/>
              <p:nvPr/>
            </p:nvSpPr>
            <p:spPr>
              <a:xfrm rot="10800000">
                <a:off x="2504702"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7"/>
              <p:cNvSpPr/>
              <p:nvPr/>
            </p:nvSpPr>
            <p:spPr>
              <a:xfrm rot="10800000">
                <a:off x="1464733" y="1271025"/>
                <a:ext cx="26173" cy="26068"/>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7"/>
              <p:cNvSpPr/>
              <p:nvPr/>
            </p:nvSpPr>
            <p:spPr>
              <a:xfrm rot="10800000">
                <a:off x="1334763" y="1400890"/>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7"/>
              <p:cNvSpPr/>
              <p:nvPr/>
            </p:nvSpPr>
            <p:spPr>
              <a:xfrm rot="10800000">
                <a:off x="1334763" y="880958"/>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7"/>
              <p:cNvSpPr/>
              <p:nvPr/>
            </p:nvSpPr>
            <p:spPr>
              <a:xfrm rot="10800000">
                <a:off x="1464733" y="1011033"/>
                <a:ext cx="26173" cy="26068"/>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7"/>
              <p:cNvSpPr/>
              <p:nvPr/>
            </p:nvSpPr>
            <p:spPr>
              <a:xfrm rot="10800000">
                <a:off x="1205368" y="1271025"/>
                <a:ext cx="25492" cy="26068"/>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7"/>
              <p:cNvSpPr/>
              <p:nvPr/>
            </p:nvSpPr>
            <p:spPr>
              <a:xfrm rot="10800000">
                <a:off x="1334763" y="1141003"/>
                <a:ext cx="26068" cy="26120"/>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7"/>
              <p:cNvSpPr/>
              <p:nvPr/>
            </p:nvSpPr>
            <p:spPr>
              <a:xfrm rot="10800000">
                <a:off x="198471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7"/>
              <p:cNvSpPr/>
              <p:nvPr/>
            </p:nvSpPr>
            <p:spPr>
              <a:xfrm rot="10800000">
                <a:off x="1204688" y="1011033"/>
                <a:ext cx="26173" cy="26068"/>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7"/>
              <p:cNvSpPr/>
              <p:nvPr/>
            </p:nvSpPr>
            <p:spPr>
              <a:xfrm rot="10800000">
                <a:off x="1594755"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7"/>
              <p:cNvSpPr/>
              <p:nvPr/>
            </p:nvSpPr>
            <p:spPr>
              <a:xfrm rot="10800000">
                <a:off x="1594755"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7"/>
              <p:cNvSpPr/>
              <p:nvPr/>
            </p:nvSpPr>
            <p:spPr>
              <a:xfrm rot="10800000">
                <a:off x="1854747"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7"/>
              <p:cNvSpPr/>
              <p:nvPr/>
            </p:nvSpPr>
            <p:spPr>
              <a:xfrm rot="10800000">
                <a:off x="1854747"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7"/>
              <p:cNvSpPr/>
              <p:nvPr/>
            </p:nvSpPr>
            <p:spPr>
              <a:xfrm rot="10800000">
                <a:off x="1854747"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7"/>
              <p:cNvSpPr/>
              <p:nvPr/>
            </p:nvSpPr>
            <p:spPr>
              <a:xfrm rot="10800000">
                <a:off x="1594755"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7"/>
              <p:cNvSpPr/>
              <p:nvPr/>
            </p:nvSpPr>
            <p:spPr>
              <a:xfrm rot="10800000">
                <a:off x="1724725"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7"/>
              <p:cNvSpPr/>
              <p:nvPr/>
            </p:nvSpPr>
            <p:spPr>
              <a:xfrm rot="10800000">
                <a:off x="1724725"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7"/>
              <p:cNvSpPr/>
              <p:nvPr/>
            </p:nvSpPr>
            <p:spPr>
              <a:xfrm rot="10800000">
                <a:off x="289471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7"/>
              <p:cNvSpPr/>
              <p:nvPr/>
            </p:nvSpPr>
            <p:spPr>
              <a:xfrm rot="10800000">
                <a:off x="4064656" y="1011033"/>
                <a:ext cx="26120" cy="26068"/>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7"/>
              <p:cNvSpPr/>
              <p:nvPr/>
            </p:nvSpPr>
            <p:spPr>
              <a:xfrm rot="10800000">
                <a:off x="4064656" y="1271025"/>
                <a:ext cx="26120" cy="26068"/>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7"/>
              <p:cNvSpPr/>
              <p:nvPr/>
            </p:nvSpPr>
            <p:spPr>
              <a:xfrm rot="10800000">
                <a:off x="393479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7"/>
              <p:cNvSpPr/>
              <p:nvPr/>
            </p:nvSpPr>
            <p:spPr>
              <a:xfrm rot="10800000">
                <a:off x="4194626"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7"/>
              <p:cNvSpPr/>
              <p:nvPr/>
            </p:nvSpPr>
            <p:spPr>
              <a:xfrm rot="10800000">
                <a:off x="393479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7"/>
              <p:cNvSpPr/>
              <p:nvPr/>
            </p:nvSpPr>
            <p:spPr>
              <a:xfrm rot="10800000">
                <a:off x="3804716"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7"/>
              <p:cNvSpPr/>
              <p:nvPr/>
            </p:nvSpPr>
            <p:spPr>
              <a:xfrm rot="10800000">
                <a:off x="393479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7"/>
              <p:cNvSpPr/>
              <p:nvPr/>
            </p:nvSpPr>
            <p:spPr>
              <a:xfrm rot="10800000">
                <a:off x="4194626"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7"/>
              <p:cNvSpPr/>
              <p:nvPr/>
            </p:nvSpPr>
            <p:spPr>
              <a:xfrm rot="10800000">
                <a:off x="4454618"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7"/>
              <p:cNvSpPr/>
              <p:nvPr/>
            </p:nvSpPr>
            <p:spPr>
              <a:xfrm rot="10800000">
                <a:off x="4454618"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7"/>
              <p:cNvSpPr/>
              <p:nvPr/>
            </p:nvSpPr>
            <p:spPr>
              <a:xfrm rot="10800000">
                <a:off x="3804716"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7"/>
              <p:cNvSpPr/>
              <p:nvPr/>
            </p:nvSpPr>
            <p:spPr>
              <a:xfrm rot="10800000">
                <a:off x="4584746" y="1011556"/>
                <a:ext cx="10521" cy="24026"/>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7"/>
              <p:cNvSpPr/>
              <p:nvPr/>
            </p:nvSpPr>
            <p:spPr>
              <a:xfrm rot="10800000">
                <a:off x="4324701" y="1271025"/>
                <a:ext cx="26068" cy="26068"/>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7"/>
              <p:cNvSpPr/>
              <p:nvPr/>
            </p:nvSpPr>
            <p:spPr>
              <a:xfrm rot="10800000">
                <a:off x="4454618" y="1141003"/>
                <a:ext cx="26172" cy="26120"/>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7"/>
              <p:cNvSpPr/>
              <p:nvPr/>
            </p:nvSpPr>
            <p:spPr>
              <a:xfrm rot="10800000">
                <a:off x="4324701" y="1011033"/>
                <a:ext cx="26068" cy="26068"/>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7"/>
              <p:cNvSpPr/>
              <p:nvPr/>
            </p:nvSpPr>
            <p:spPr>
              <a:xfrm rot="10800000">
                <a:off x="302468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7"/>
              <p:cNvSpPr/>
              <p:nvPr/>
            </p:nvSpPr>
            <p:spPr>
              <a:xfrm rot="10800000">
                <a:off x="315476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7"/>
              <p:cNvSpPr/>
              <p:nvPr/>
            </p:nvSpPr>
            <p:spPr>
              <a:xfrm rot="10800000">
                <a:off x="315476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7"/>
              <p:cNvSpPr/>
              <p:nvPr/>
            </p:nvSpPr>
            <p:spPr>
              <a:xfrm rot="10800000">
                <a:off x="315476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7"/>
              <p:cNvSpPr/>
              <p:nvPr/>
            </p:nvSpPr>
            <p:spPr>
              <a:xfrm rot="10800000">
                <a:off x="3674746"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7"/>
              <p:cNvSpPr/>
              <p:nvPr/>
            </p:nvSpPr>
            <p:spPr>
              <a:xfrm rot="10800000">
                <a:off x="3284731"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7"/>
              <p:cNvSpPr/>
              <p:nvPr/>
            </p:nvSpPr>
            <p:spPr>
              <a:xfrm rot="10800000">
                <a:off x="289471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7"/>
              <p:cNvSpPr/>
              <p:nvPr/>
            </p:nvSpPr>
            <p:spPr>
              <a:xfrm rot="10800000">
                <a:off x="289471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7"/>
              <p:cNvSpPr/>
              <p:nvPr/>
            </p:nvSpPr>
            <p:spPr>
              <a:xfrm rot="10800000">
                <a:off x="302468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7"/>
              <p:cNvSpPr/>
              <p:nvPr/>
            </p:nvSpPr>
            <p:spPr>
              <a:xfrm rot="10800000">
                <a:off x="3284731"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7"/>
              <p:cNvSpPr/>
              <p:nvPr/>
            </p:nvSpPr>
            <p:spPr>
              <a:xfrm rot="10800000">
                <a:off x="354472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7"/>
              <p:cNvSpPr/>
              <p:nvPr/>
            </p:nvSpPr>
            <p:spPr>
              <a:xfrm rot="10800000">
                <a:off x="3674746"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7"/>
              <p:cNvSpPr/>
              <p:nvPr/>
            </p:nvSpPr>
            <p:spPr>
              <a:xfrm rot="10800000">
                <a:off x="3674746"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7"/>
              <p:cNvSpPr/>
              <p:nvPr/>
            </p:nvSpPr>
            <p:spPr>
              <a:xfrm rot="10800000">
                <a:off x="341475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7"/>
              <p:cNvSpPr/>
              <p:nvPr/>
            </p:nvSpPr>
            <p:spPr>
              <a:xfrm rot="10800000">
                <a:off x="341475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7"/>
              <p:cNvSpPr/>
              <p:nvPr/>
            </p:nvSpPr>
            <p:spPr>
              <a:xfrm rot="10800000">
                <a:off x="341475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7"/>
              <p:cNvSpPr/>
              <p:nvPr/>
            </p:nvSpPr>
            <p:spPr>
              <a:xfrm rot="10800000">
                <a:off x="354472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822;p43">
            <a:extLst>
              <a:ext uri="{FF2B5EF4-FFF2-40B4-BE49-F238E27FC236}">
                <a16:creationId xmlns:a16="http://schemas.microsoft.com/office/drawing/2014/main" xmlns="" id="{FED7E920-B61C-89CD-665A-67E458FFD5AD}"/>
              </a:ext>
            </a:extLst>
          </p:cNvPr>
          <p:cNvSpPr txBox="1">
            <a:spLocks/>
          </p:cNvSpPr>
          <p:nvPr/>
        </p:nvSpPr>
        <p:spPr>
          <a:xfrm>
            <a:off x="2509289" y="412074"/>
            <a:ext cx="412542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Euphoria Script"/>
              <a:buNone/>
              <a:defRPr sz="3900" b="0" i="0" u="none" strike="noStrike" cap="none">
                <a:solidFill>
                  <a:schemeClr val="dk1"/>
                </a:solidFill>
                <a:latin typeface="Euphoria Script"/>
                <a:ea typeface="Euphoria Script"/>
                <a:cs typeface="Euphoria Script"/>
                <a:sym typeface="Euphoria Script"/>
              </a:defRPr>
            </a:lvl1pPr>
            <a:lvl2pPr marR="0" lvl="1"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2pPr>
            <a:lvl3pPr marR="0" lvl="2"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3pPr>
            <a:lvl4pPr marR="0" lvl="3"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4pPr>
            <a:lvl5pPr marR="0" lvl="4"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5pPr>
            <a:lvl6pPr marR="0" lvl="5"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6pPr>
            <a:lvl7pPr marR="0" lvl="6"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7pPr>
            <a:lvl8pPr marR="0" lvl="7"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8pPr>
            <a:lvl9pPr marR="0" lvl="8"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9pPr>
          </a:lstStyle>
          <a:p>
            <a:r>
              <a:rPr lang="en-US" sz="3000" b="1" dirty="0">
                <a:solidFill>
                  <a:schemeClr val="bg1">
                    <a:lumMod val="50000"/>
                  </a:schemeClr>
                </a:solidFill>
                <a:latin typeface="+mj-lt"/>
              </a:rPr>
              <a:t>NỘI DUNG BÀI HỌC</a:t>
            </a:r>
          </a:p>
        </p:txBody>
      </p:sp>
      <p:sp>
        <p:nvSpPr>
          <p:cNvPr id="15" name="Google Shape;8806;p27">
            <a:extLst>
              <a:ext uri="{FF2B5EF4-FFF2-40B4-BE49-F238E27FC236}">
                <a16:creationId xmlns:a16="http://schemas.microsoft.com/office/drawing/2014/main" xmlns="" id="{6D1632CE-6E69-D869-6813-D3FF3FFA2BA2}"/>
              </a:ext>
            </a:extLst>
          </p:cNvPr>
          <p:cNvSpPr txBox="1">
            <a:spLocks/>
          </p:cNvSpPr>
          <p:nvPr/>
        </p:nvSpPr>
        <p:spPr>
          <a:xfrm>
            <a:off x="2948021" y="2320609"/>
            <a:ext cx="4859334" cy="5862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98450" algn="ctr" rtl="0">
              <a:lnSpc>
                <a:spcPct val="115000"/>
              </a:lnSpc>
              <a:spcBef>
                <a:spcPts val="0"/>
              </a:spcBef>
              <a:spcAft>
                <a:spcPts val="0"/>
              </a:spcAft>
              <a:buClr>
                <a:schemeClr val="dk1"/>
              </a:buClr>
              <a:buSzPts val="1800"/>
              <a:buFont typeface="Nunito"/>
              <a:buNone/>
              <a:defRPr sz="3000" b="0" i="0" u="none" strike="noStrike" cap="none">
                <a:solidFill>
                  <a:schemeClr val="dk1"/>
                </a:solidFill>
                <a:latin typeface="Euphoria Script"/>
                <a:ea typeface="Euphoria Script"/>
                <a:cs typeface="Euphoria Script"/>
                <a:sym typeface="Euphoria Script"/>
              </a:defRPr>
            </a:lvl1pPr>
            <a:lvl2pPr marL="914400" marR="0" lvl="1"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2pPr>
            <a:lvl3pPr marL="1371600" marR="0" lvl="2"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3pPr>
            <a:lvl4pPr marL="1828800" marR="0" lvl="3"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4pPr>
            <a:lvl5pPr marL="2286000" marR="0" lvl="4"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5pPr>
            <a:lvl6pPr marL="2743200" marR="0" lvl="5"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6pPr>
            <a:lvl7pPr marL="3200400" marR="0" lvl="6"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7pPr>
            <a:lvl8pPr marL="3657600" marR="0" lvl="7"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8pPr>
            <a:lvl9pPr marL="4114800" marR="0" lvl="8"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9pPr>
          </a:lstStyle>
          <a:p>
            <a:pPr marL="0" indent="0" algn="just">
              <a:lnSpc>
                <a:spcPct val="150000"/>
              </a:lnSpc>
            </a:pPr>
            <a:r>
              <a:rPr lang="en-US" sz="2400" dirty="0" err="1">
                <a:latin typeface="+mj-lt"/>
              </a:rPr>
              <a:t>Bảng</a:t>
            </a:r>
            <a:r>
              <a:rPr lang="en-US" sz="2400" dirty="0">
                <a:latin typeface="+mj-lt"/>
              </a:rPr>
              <a:t> </a:t>
            </a:r>
            <a:r>
              <a:rPr lang="en-US" sz="2400" dirty="0" err="1">
                <a:latin typeface="+mj-lt"/>
              </a:rPr>
              <a:t>giá</a:t>
            </a:r>
            <a:r>
              <a:rPr lang="en-US" sz="2400" dirty="0">
                <a:latin typeface="+mj-lt"/>
              </a:rPr>
              <a:t> </a:t>
            </a:r>
            <a:r>
              <a:rPr lang="en-US" sz="2400" dirty="0" err="1">
                <a:latin typeface="+mj-lt"/>
              </a:rPr>
              <a:t>trị</a:t>
            </a:r>
            <a:r>
              <a:rPr lang="en-US" sz="2400" dirty="0">
                <a:latin typeface="+mj-lt"/>
              </a:rPr>
              <a:t> </a:t>
            </a:r>
            <a:r>
              <a:rPr lang="en-US" sz="2400" dirty="0" err="1">
                <a:latin typeface="+mj-lt"/>
              </a:rPr>
              <a:t>của</a:t>
            </a:r>
            <a:r>
              <a:rPr lang="en-US" sz="2400" dirty="0">
                <a:latin typeface="+mj-lt"/>
              </a:rPr>
              <a:t> </a:t>
            </a:r>
            <a:r>
              <a:rPr lang="en-US" sz="2400" dirty="0" err="1">
                <a:latin typeface="+mj-lt"/>
              </a:rPr>
              <a:t>hàm</a:t>
            </a:r>
            <a:r>
              <a:rPr lang="en-US" sz="2400" dirty="0">
                <a:latin typeface="+mj-lt"/>
              </a:rPr>
              <a:t> </a:t>
            </a:r>
            <a:r>
              <a:rPr lang="en-US" sz="2400" dirty="0" err="1">
                <a:latin typeface="+mj-lt"/>
              </a:rPr>
              <a:t>số</a:t>
            </a:r>
            <a:r>
              <a:rPr lang="en-US" sz="2400" dirty="0">
                <a:latin typeface="+mj-lt"/>
              </a:rPr>
              <a:t> </a:t>
            </a:r>
            <a:r>
              <a:rPr lang="en-US" sz="2400" dirty="0" err="1">
                <a:latin typeface="+mj-lt"/>
              </a:rPr>
              <a:t>bậc</a:t>
            </a:r>
            <a:r>
              <a:rPr lang="en-US" sz="2400" dirty="0">
                <a:latin typeface="+mj-lt"/>
              </a:rPr>
              <a:t> </a:t>
            </a:r>
            <a:r>
              <a:rPr lang="en-US" sz="2400" dirty="0" err="1">
                <a:latin typeface="+mj-lt"/>
              </a:rPr>
              <a:t>nhất</a:t>
            </a:r>
            <a:endParaRPr lang="en-US" sz="2400" dirty="0">
              <a:latin typeface="+mj-lt"/>
            </a:endParaRPr>
          </a:p>
        </p:txBody>
      </p:sp>
      <p:sp>
        <p:nvSpPr>
          <p:cNvPr id="3" name="Google Shape;8813;p27">
            <a:extLst>
              <a:ext uri="{FF2B5EF4-FFF2-40B4-BE49-F238E27FC236}">
                <a16:creationId xmlns:a16="http://schemas.microsoft.com/office/drawing/2014/main" xmlns="" id="{7D015C97-BDB6-8FDA-1CC7-E13A96F0165E}"/>
              </a:ext>
            </a:extLst>
          </p:cNvPr>
          <p:cNvSpPr txBox="1">
            <a:spLocks/>
          </p:cNvSpPr>
          <p:nvPr/>
        </p:nvSpPr>
        <p:spPr>
          <a:xfrm>
            <a:off x="1410307" y="3170535"/>
            <a:ext cx="1335350" cy="527100"/>
          </a:xfrm>
          <a:prstGeom prst="rect">
            <a:avLst/>
          </a:prstGeom>
          <a:solidFill>
            <a:schemeClr val="bg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r>
              <a:rPr lang="en-US" sz="3000" dirty="0">
                <a:solidFill>
                  <a:srgbClr val="000000"/>
                </a:solidFill>
                <a:latin typeface="+mj-lt"/>
              </a:rPr>
              <a:t>3.</a:t>
            </a:r>
          </a:p>
        </p:txBody>
      </p:sp>
      <p:sp>
        <p:nvSpPr>
          <p:cNvPr id="4" name="Google Shape;8806;p27">
            <a:extLst>
              <a:ext uri="{FF2B5EF4-FFF2-40B4-BE49-F238E27FC236}">
                <a16:creationId xmlns:a16="http://schemas.microsoft.com/office/drawing/2014/main" xmlns="" id="{FDC14AEB-6C8B-F48C-D807-EBF2EB017C75}"/>
              </a:ext>
            </a:extLst>
          </p:cNvPr>
          <p:cNvSpPr txBox="1">
            <a:spLocks/>
          </p:cNvSpPr>
          <p:nvPr/>
        </p:nvSpPr>
        <p:spPr>
          <a:xfrm>
            <a:off x="2948021" y="3191525"/>
            <a:ext cx="3955118" cy="5862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98450" algn="ctr" rtl="0">
              <a:lnSpc>
                <a:spcPct val="115000"/>
              </a:lnSpc>
              <a:spcBef>
                <a:spcPts val="0"/>
              </a:spcBef>
              <a:spcAft>
                <a:spcPts val="0"/>
              </a:spcAft>
              <a:buClr>
                <a:schemeClr val="dk1"/>
              </a:buClr>
              <a:buSzPts val="1800"/>
              <a:buFont typeface="Nunito"/>
              <a:buNone/>
              <a:defRPr sz="3000" b="0" i="0" u="none" strike="noStrike" cap="none">
                <a:solidFill>
                  <a:schemeClr val="dk1"/>
                </a:solidFill>
                <a:latin typeface="Euphoria Script"/>
                <a:ea typeface="Euphoria Script"/>
                <a:cs typeface="Euphoria Script"/>
                <a:sym typeface="Euphoria Script"/>
              </a:defRPr>
            </a:lvl1pPr>
            <a:lvl2pPr marL="914400" marR="0" lvl="1"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2pPr>
            <a:lvl3pPr marL="1371600" marR="0" lvl="2"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3pPr>
            <a:lvl4pPr marL="1828800" marR="0" lvl="3"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4pPr>
            <a:lvl5pPr marL="2286000" marR="0" lvl="4"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5pPr>
            <a:lvl6pPr marL="2743200" marR="0" lvl="5"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6pPr>
            <a:lvl7pPr marL="3200400" marR="0" lvl="6"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7pPr>
            <a:lvl8pPr marL="3657600" marR="0" lvl="7"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8pPr>
            <a:lvl9pPr marL="4114800" marR="0" lvl="8"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9pPr>
          </a:lstStyle>
          <a:p>
            <a:pPr marL="0" indent="0" algn="just">
              <a:lnSpc>
                <a:spcPct val="150000"/>
              </a:lnSpc>
            </a:pPr>
            <a:r>
              <a:rPr lang="en-US" sz="2400" dirty="0" err="1">
                <a:latin typeface="+mj-lt"/>
              </a:rPr>
              <a:t>Đồ</a:t>
            </a:r>
            <a:r>
              <a:rPr lang="en-US" sz="2400" dirty="0">
                <a:latin typeface="+mj-lt"/>
              </a:rPr>
              <a:t> thị </a:t>
            </a:r>
            <a:r>
              <a:rPr lang="en-US" sz="2400" dirty="0" err="1">
                <a:latin typeface="+mj-lt"/>
              </a:rPr>
              <a:t>của</a:t>
            </a:r>
            <a:r>
              <a:rPr lang="en-US" sz="2400" dirty="0">
                <a:latin typeface="+mj-lt"/>
              </a:rPr>
              <a:t> </a:t>
            </a:r>
            <a:r>
              <a:rPr lang="en-US" sz="2400" dirty="0" err="1">
                <a:latin typeface="+mj-lt"/>
              </a:rPr>
              <a:t>hàm</a:t>
            </a:r>
            <a:r>
              <a:rPr lang="en-US" sz="2400" dirty="0">
                <a:latin typeface="+mj-lt"/>
              </a:rPr>
              <a:t> </a:t>
            </a:r>
            <a:r>
              <a:rPr lang="en-US" sz="2400" dirty="0" err="1">
                <a:latin typeface="+mj-lt"/>
              </a:rPr>
              <a:t>số</a:t>
            </a:r>
            <a:r>
              <a:rPr lang="en-US" sz="2400" dirty="0">
                <a:latin typeface="+mj-lt"/>
              </a:rPr>
              <a:t> </a:t>
            </a:r>
            <a:r>
              <a:rPr lang="en-US" sz="2400" dirty="0" err="1">
                <a:latin typeface="+mj-lt"/>
              </a:rPr>
              <a:t>bậc</a:t>
            </a:r>
            <a:r>
              <a:rPr lang="en-US" sz="2400" dirty="0">
                <a:latin typeface="+mj-lt"/>
              </a:rPr>
              <a:t> </a:t>
            </a:r>
            <a:r>
              <a:rPr lang="en-US" sz="2400" dirty="0" err="1">
                <a:latin typeface="+mj-lt"/>
              </a:rPr>
              <a:t>nhất</a:t>
            </a:r>
            <a:endParaRPr lang="en-US" sz="2400" dirty="0">
              <a:latin typeface="+mj-lt"/>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12"/>
                                        </p:tgtEl>
                                        <p:attrNameLst>
                                          <p:attrName>style.visibility</p:attrName>
                                        </p:attrNameLst>
                                      </p:cBhvr>
                                      <p:to>
                                        <p:strVal val="visible"/>
                                      </p:to>
                                    </p:set>
                                    <p:animEffect transition="in" filter="fade">
                                      <p:cBhvr>
                                        <p:cTn id="12" dur="500"/>
                                        <p:tgtEl>
                                          <p:spTgt spid="88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806">
                                            <p:txEl>
                                              <p:pRg st="0" end="0"/>
                                            </p:txEl>
                                          </p:spTgt>
                                        </p:tgtEl>
                                        <p:attrNameLst>
                                          <p:attrName>style.visibility</p:attrName>
                                        </p:attrNameLst>
                                      </p:cBhvr>
                                      <p:to>
                                        <p:strVal val="visible"/>
                                      </p:to>
                                    </p:set>
                                    <p:animEffect transition="in" filter="fade">
                                      <p:cBhvr>
                                        <p:cTn id="15" dur="500"/>
                                        <p:tgtEl>
                                          <p:spTgt spid="880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813"/>
                                        </p:tgtEl>
                                        <p:attrNameLst>
                                          <p:attrName>style.visibility</p:attrName>
                                        </p:attrNameLst>
                                      </p:cBhvr>
                                      <p:to>
                                        <p:strVal val="visible"/>
                                      </p:to>
                                    </p:set>
                                    <p:animEffect transition="in" filter="barn(inVertical)">
                                      <p:cBhvr>
                                        <p:cTn id="20" dur="500"/>
                                        <p:tgtEl>
                                          <p:spTgt spid="88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 grpId="0" build="p"/>
      <p:bldP spid="8812" grpId="0" animBg="1"/>
      <p:bldP spid="8813" grpId="0" animBg="1"/>
      <p:bldP spid="2" grpId="0"/>
      <p:bldP spid="15" grpId="0"/>
      <p:bldP spid="3"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77"/>
        <p:cNvGrpSpPr/>
        <p:nvPr/>
      </p:nvGrpSpPr>
      <p:grpSpPr>
        <a:xfrm>
          <a:off x="0" y="0"/>
          <a:ext cx="0" cy="0"/>
          <a:chOff x="0" y="0"/>
          <a:chExt cx="0" cy="0"/>
        </a:xfrm>
      </p:grpSpPr>
      <p:grpSp>
        <p:nvGrpSpPr>
          <p:cNvPr id="10406" name="Google Shape;10406;p36"/>
          <p:cNvGrpSpPr/>
          <p:nvPr/>
        </p:nvGrpSpPr>
        <p:grpSpPr>
          <a:xfrm rot="2068970">
            <a:off x="7991627" y="1224659"/>
            <a:ext cx="2193796" cy="437076"/>
            <a:chOff x="-636050" y="8114450"/>
            <a:chExt cx="3979615" cy="792869"/>
          </a:xfrm>
        </p:grpSpPr>
        <p:sp>
          <p:nvSpPr>
            <p:cNvPr id="10407" name="Google Shape;10407;p36"/>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36"/>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36"/>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36"/>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36"/>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36"/>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36"/>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36"/>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36"/>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36"/>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36"/>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36"/>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36"/>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36"/>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36"/>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36"/>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36"/>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4" name="Google Shape;10424;p36"/>
          <p:cNvGrpSpPr/>
          <p:nvPr/>
        </p:nvGrpSpPr>
        <p:grpSpPr>
          <a:xfrm flipH="1">
            <a:off x="275795" y="521208"/>
            <a:ext cx="966300" cy="742744"/>
            <a:chOff x="7061875" y="1067578"/>
            <a:chExt cx="966300" cy="742744"/>
          </a:xfrm>
        </p:grpSpPr>
        <p:sp>
          <p:nvSpPr>
            <p:cNvPr id="10425" name="Google Shape;10425;p36"/>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36"/>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xmlns="" id="{C02C9C9C-F009-A1B2-3C53-1C6A71318648}"/>
              </a:ext>
            </a:extLst>
          </p:cNvPr>
          <p:cNvSpPr/>
          <p:nvPr/>
        </p:nvSpPr>
        <p:spPr>
          <a:xfrm>
            <a:off x="938151" y="175222"/>
            <a:ext cx="5170428" cy="1227965"/>
          </a:xfrm>
          <a:prstGeom prst="rect">
            <a:avLst/>
          </a:prstGeom>
        </p:spPr>
        <p:txBody>
          <a:bodyPr wrap="square">
            <a:spAutoFit/>
          </a:bodyPr>
          <a:lstStyle/>
          <a:p>
            <a:pPr marL="30480" marR="30480" algn="just">
              <a:lnSpc>
                <a:spcPct val="200000"/>
              </a:lnSpc>
              <a:buClrTx/>
              <a:buFontTx/>
              <a:buNone/>
              <a:defRPr/>
            </a:pP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Vẽ</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đồ</a:t>
            </a:r>
            <a:r>
              <a:rPr lang="en-US" sz="2000" kern="1200" dirty="0">
                <a:latin typeface="+mj-lt"/>
                <a:ea typeface="Times New Roman" panose="02020603050405020304" pitchFamily="18" charset="0"/>
                <a:cs typeface="+mn-cs"/>
              </a:rPr>
              <a:t> thị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a:t>
            </a:r>
          </a:p>
          <a:p>
            <a:pPr marL="30480" marR="30480" algn="just">
              <a:lnSpc>
                <a:spcPct val="200000"/>
              </a:lnSpc>
              <a:buClrTx/>
              <a:buFontTx/>
              <a:buNone/>
              <a:defRPr/>
            </a:pPr>
            <a:r>
              <a:rPr lang="en-US" sz="2000" kern="1200" dirty="0">
                <a:latin typeface="+mj-lt"/>
                <a:ea typeface="Times New Roman" panose="02020603050405020304" pitchFamily="18" charset="0"/>
                <a:cs typeface="+mn-cs"/>
              </a:rPr>
              <a:t>a) y = 5x + 2; 		b) y = –2x – 6 </a:t>
            </a:r>
          </a:p>
        </p:txBody>
      </p:sp>
      <p:sp>
        <p:nvSpPr>
          <p:cNvPr id="7" name="Rectangle 6">
            <a:extLst>
              <a:ext uri="{FF2B5EF4-FFF2-40B4-BE49-F238E27FC236}">
                <a16:creationId xmlns:a16="http://schemas.microsoft.com/office/drawing/2014/main" xmlns="" id="{DECD2B94-B378-4354-31C9-0AE03C4AD57E}"/>
              </a:ext>
            </a:extLst>
          </p:cNvPr>
          <p:cNvSpPr/>
          <p:nvPr/>
        </p:nvSpPr>
        <p:spPr>
          <a:xfrm>
            <a:off x="452460" y="2165987"/>
            <a:ext cx="5170429" cy="2343655"/>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b) </a:t>
            </a:r>
            <a:r>
              <a:rPr lang="en-US" sz="2000" kern="1200" dirty="0" err="1">
                <a:latin typeface="+mj-lt"/>
                <a:ea typeface="Times New Roman" panose="02020603050405020304" pitchFamily="18" charset="0"/>
                <a:cs typeface="+mn-cs"/>
              </a:rPr>
              <a:t>Với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y = </a:t>
            </a:r>
            <a:r>
              <a:rPr lang="en-US" sz="2000" kern="1200" dirty="0">
                <a:ea typeface="Times New Roman" panose="02020603050405020304" pitchFamily="18" charset="0"/>
              </a:rPr>
              <a:t>–2x – 6</a:t>
            </a:r>
            <a:r>
              <a:rPr lang="en-US" sz="2000" kern="1200" dirty="0">
                <a:latin typeface="+mj-lt"/>
                <a:ea typeface="Times New Roman" panose="02020603050405020304" pitchFamily="18" charset="0"/>
                <a:cs typeface="+mn-cs"/>
              </a:rPr>
              <a:t>;</a:t>
            </a:r>
          </a:p>
          <a:p>
            <a:pPr marL="30480" marR="30480" algn="just">
              <a:lnSpc>
                <a:spcPct val="150000"/>
              </a:lnSpc>
              <a:buClrTx/>
              <a:buFontTx/>
              <a:buNone/>
              <a:defRPr/>
            </a:pPr>
            <a:r>
              <a:rPr lang="en-US" sz="2000" kern="1200" dirty="0">
                <a:solidFill>
                  <a:prstClr val="black"/>
                </a:solidFill>
                <a:ea typeface="Times New Roman" panose="02020603050405020304" pitchFamily="18" charset="0"/>
              </a:rPr>
              <a:t>Cho x = 0 </a:t>
            </a:r>
            <a:r>
              <a:rPr lang="en-US" sz="2000" kern="1200" dirty="0" err="1">
                <a:solidFill>
                  <a:prstClr val="black"/>
                </a:solidFill>
                <a:ea typeface="Times New Roman" panose="02020603050405020304" pitchFamily="18" charset="0"/>
              </a:rPr>
              <a:t>thì</a:t>
            </a:r>
            <a:r>
              <a:rPr lang="en-US" sz="2000" kern="1200" dirty="0">
                <a:solidFill>
                  <a:prstClr val="black"/>
                </a:solidFill>
                <a:ea typeface="Times New Roman" panose="02020603050405020304" pitchFamily="18" charset="0"/>
              </a:rPr>
              <a:t> y = </a:t>
            </a:r>
            <a:r>
              <a:rPr lang="en-US" sz="2000" kern="1200" dirty="0">
                <a:ea typeface="Times New Roman" panose="02020603050405020304" pitchFamily="18" charset="0"/>
              </a:rPr>
              <a:t>–6;</a:t>
            </a:r>
          </a:p>
          <a:p>
            <a:pPr marL="30480" marR="30480" algn="just">
              <a:lnSpc>
                <a:spcPct val="150000"/>
              </a:lnSpc>
              <a:buClrTx/>
              <a:buFontTx/>
              <a:buNone/>
              <a:defRPr/>
            </a:pPr>
            <a:r>
              <a:rPr lang="en-US" sz="2000" kern="1200" dirty="0">
                <a:solidFill>
                  <a:prstClr val="black"/>
                </a:solidFill>
                <a:ea typeface="Times New Roman" panose="02020603050405020304" pitchFamily="18" charset="0"/>
              </a:rPr>
              <a:t>Cho y = 0 </a:t>
            </a:r>
            <a:r>
              <a:rPr lang="en-US" sz="2000" kern="1200" dirty="0" err="1">
                <a:solidFill>
                  <a:prstClr val="black"/>
                </a:solidFill>
                <a:ea typeface="Times New Roman" panose="02020603050405020304" pitchFamily="18" charset="0"/>
              </a:rPr>
              <a:t>thì</a:t>
            </a:r>
            <a:r>
              <a:rPr lang="en-US" sz="2000" kern="1200" dirty="0">
                <a:solidFill>
                  <a:prstClr val="black"/>
                </a:solidFill>
                <a:ea typeface="Times New Roman" panose="02020603050405020304" pitchFamily="18" charset="0"/>
              </a:rPr>
              <a:t> x = </a:t>
            </a:r>
            <a:r>
              <a:rPr lang="en-US" sz="2000" kern="1200" dirty="0">
                <a:ea typeface="Times New Roman" panose="02020603050405020304" pitchFamily="18" charset="0"/>
              </a:rPr>
              <a:t>–3</a:t>
            </a:r>
            <a:r>
              <a:rPr lang="en-US" sz="2000" kern="1200" dirty="0">
                <a:solidFill>
                  <a:prstClr val="black"/>
                </a:solidFill>
                <a:ea typeface="Times New Roman" panose="02020603050405020304" pitchFamily="18" charset="0"/>
              </a:rPr>
              <a:t>.</a:t>
            </a:r>
          </a:p>
          <a:p>
            <a:pPr marL="30480" marR="30480" algn="just">
              <a:lnSpc>
                <a:spcPct val="150000"/>
              </a:lnSpc>
              <a:buClrTx/>
              <a:buFontTx/>
              <a:buNone/>
              <a:defRPr/>
            </a:pPr>
            <a:r>
              <a:rPr lang="en-US" sz="2000" kern="1200" dirty="0" err="1">
                <a:solidFill>
                  <a:prstClr val="black"/>
                </a:solidFill>
                <a:ea typeface="Times New Roman" panose="02020603050405020304" pitchFamily="18" charset="0"/>
              </a:rPr>
              <a:t>Đồ</a:t>
            </a:r>
            <a:r>
              <a:rPr lang="en-US" sz="2000" kern="1200" dirty="0">
                <a:solidFill>
                  <a:prstClr val="black"/>
                </a:solidFill>
                <a:ea typeface="Times New Roman" panose="02020603050405020304" pitchFamily="18" charset="0"/>
              </a:rPr>
              <a:t> thị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hàm</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r>
              <a:rPr lang="en-US" sz="2000" kern="1200" dirty="0">
                <a:solidFill>
                  <a:prstClr val="black"/>
                </a:solidFill>
                <a:ea typeface="Times New Roman" panose="02020603050405020304" pitchFamily="18" charset="0"/>
              </a:rPr>
              <a:t> y = </a:t>
            </a:r>
            <a:r>
              <a:rPr lang="en-US" sz="2000" kern="1200" dirty="0">
                <a:ea typeface="Times New Roman" panose="02020603050405020304" pitchFamily="18" charset="0"/>
              </a:rPr>
              <a:t>–2x – 6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đường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thẳng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đi</a:t>
            </a:r>
            <a:r>
              <a:rPr lang="en-US" sz="2000" kern="1200" dirty="0">
                <a:solidFill>
                  <a:prstClr val="black"/>
                </a:solidFill>
                <a:ea typeface="Times New Roman" panose="02020603050405020304" pitchFamily="18" charset="0"/>
              </a:rPr>
              <a:t> qua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điểm</a:t>
            </a:r>
            <a:r>
              <a:rPr lang="en-US" sz="2000" kern="1200" dirty="0">
                <a:solidFill>
                  <a:prstClr val="black"/>
                </a:solidFill>
                <a:ea typeface="Times New Roman" panose="02020603050405020304" pitchFamily="18" charset="0"/>
              </a:rPr>
              <a:t> P(0; </a:t>
            </a:r>
            <a:r>
              <a:rPr lang="en-US" sz="2000" kern="1200" dirty="0">
                <a:ea typeface="Times New Roman" panose="02020603050405020304" pitchFamily="18" charset="0"/>
              </a:rPr>
              <a:t>–6) </a:t>
            </a:r>
            <a:r>
              <a:rPr lang="en-US" sz="2000" kern="1200" dirty="0" err="1">
                <a:ea typeface="Times New Roman" panose="02020603050405020304" pitchFamily="18" charset="0"/>
              </a:rPr>
              <a:t>và</a:t>
            </a:r>
            <a:r>
              <a:rPr lang="en-US" sz="2000" kern="1200" dirty="0">
                <a:ea typeface="Times New Roman" panose="02020603050405020304" pitchFamily="18" charset="0"/>
              </a:rPr>
              <a:t> Q(–3; 0)</a:t>
            </a:r>
            <a:endParaRPr lang="en-US" sz="2000" kern="1200" dirty="0">
              <a:solidFill>
                <a:prstClr val="black"/>
              </a:solidFill>
              <a:ea typeface="Times New Roman" panose="02020603050405020304" pitchFamily="18" charset="0"/>
            </a:endParaRPr>
          </a:p>
        </p:txBody>
      </p:sp>
      <p:grpSp>
        <p:nvGrpSpPr>
          <p:cNvPr id="9" name="Group 8">
            <a:extLst>
              <a:ext uri="{FF2B5EF4-FFF2-40B4-BE49-F238E27FC236}">
                <a16:creationId xmlns:a16="http://schemas.microsoft.com/office/drawing/2014/main" xmlns="" id="{E43D2D58-AFF1-1534-BFC2-370CBEA6B1A4}"/>
              </a:ext>
            </a:extLst>
          </p:cNvPr>
          <p:cNvGrpSpPr/>
          <p:nvPr/>
        </p:nvGrpSpPr>
        <p:grpSpPr>
          <a:xfrm>
            <a:off x="255028" y="1501325"/>
            <a:ext cx="1366246" cy="537264"/>
            <a:chOff x="8441668" y="4587774"/>
            <a:chExt cx="1263473" cy="823613"/>
          </a:xfrm>
        </p:grpSpPr>
        <p:pic>
          <p:nvPicPr>
            <p:cNvPr id="10" name="Picture 9">
              <a:extLst>
                <a:ext uri="{FF2B5EF4-FFF2-40B4-BE49-F238E27FC236}">
                  <a16:creationId xmlns:a16="http://schemas.microsoft.com/office/drawing/2014/main" xmlns="" id="{BFE73D6C-2852-2298-83A8-9A373B18C35A}"/>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xmlns="" id="{379FC9D4-4E17-0788-F2A7-005ADC3510F7}"/>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Rounded Rectangle 9">
            <a:extLst>
              <a:ext uri="{FF2B5EF4-FFF2-40B4-BE49-F238E27FC236}">
                <a16:creationId xmlns:a16="http://schemas.microsoft.com/office/drawing/2014/main" xmlns="" id="{1D791E3A-1436-5D55-325C-044B113E793F}"/>
              </a:ext>
            </a:extLst>
          </p:cNvPr>
          <p:cNvSpPr/>
          <p:nvPr/>
        </p:nvSpPr>
        <p:spPr>
          <a:xfrm>
            <a:off x="306987" y="272369"/>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prstClr val="white"/>
                </a:solidFill>
                <a:ea typeface="+mn-ea"/>
                <a:cs typeface="Arial" panose="020B0604020202020204" pitchFamily="34" charset="0"/>
              </a:rPr>
              <a:t>Thực</a:t>
            </a:r>
            <a:r>
              <a:rPr lang="en-US" sz="2200" b="1" kern="1200" dirty="0">
                <a:solidFill>
                  <a:prstClr val="white"/>
                </a:solidFill>
                <a:ea typeface="+mn-ea"/>
                <a:cs typeface="Arial" panose="020B0604020202020204" pitchFamily="34" charset="0"/>
              </a:rPr>
              <a:t> </a:t>
            </a:r>
            <a:r>
              <a:rPr lang="en-US" sz="2200" b="1" kern="1200" dirty="0" err="1">
                <a:solidFill>
                  <a:prstClr val="white"/>
                </a:solidFill>
                <a:ea typeface="+mn-ea"/>
                <a:cs typeface="Arial" panose="020B0604020202020204" pitchFamily="34" charset="0"/>
              </a:rPr>
              <a:t>hành</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4</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pic>
        <p:nvPicPr>
          <p:cNvPr id="2" name="Picture 1" descr="Giải Thực hành 4 trang 21 sgk Toán 8 tập 2 Chân trời">
            <a:extLst>
              <a:ext uri="{FF2B5EF4-FFF2-40B4-BE49-F238E27FC236}">
                <a16:creationId xmlns:a16="http://schemas.microsoft.com/office/drawing/2014/main" xmlns="" id="{03F8CBDC-D2DF-8B15-6D6B-C747DEAACF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764659" y="1551546"/>
            <a:ext cx="2837042" cy="2737862"/>
          </a:xfrm>
          <a:prstGeom prst="rect">
            <a:avLst/>
          </a:prstGeom>
          <a:noFill/>
          <a:ln>
            <a:noFill/>
          </a:ln>
        </p:spPr>
      </p:pic>
    </p:spTree>
    <p:extLst>
      <p:ext uri="{BB962C8B-B14F-4D97-AF65-F5344CB8AC3E}">
        <p14:creationId xmlns:p14="http://schemas.microsoft.com/office/powerpoint/2010/main" val="33677974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xmlns="" id="{E674D940-9128-C0AA-D6E0-B025FB135D86}"/>
              </a:ext>
            </a:extLst>
          </p:cNvPr>
          <p:cNvSpPr/>
          <p:nvPr/>
        </p:nvSpPr>
        <p:spPr>
          <a:xfrm>
            <a:off x="3216520" y="561522"/>
            <a:ext cx="2627664" cy="586693"/>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sysClr val="windowText" lastClr="000000"/>
                </a:solidFill>
                <a:ea typeface="+mn-ea"/>
                <a:cs typeface="Arial" panose="020B0604020202020204" pitchFamily="34" charset="0"/>
              </a:rPr>
              <a:t>Vận</a:t>
            </a:r>
            <a:r>
              <a:rPr lang="en-US" sz="2200" b="1" kern="1200" dirty="0">
                <a:solidFill>
                  <a:sysClr val="windowText" lastClr="000000"/>
                </a:solidFill>
                <a:ea typeface="+mn-ea"/>
                <a:cs typeface="Arial" panose="020B0604020202020204" pitchFamily="34" charset="0"/>
              </a:rPr>
              <a:t> </a:t>
            </a:r>
            <a:r>
              <a:rPr lang="en-US" sz="2200" b="1" kern="1200" dirty="0" err="1">
                <a:solidFill>
                  <a:sysClr val="windowText" lastClr="000000"/>
                </a:solidFill>
                <a:ea typeface="+mn-ea"/>
                <a:cs typeface="Arial" panose="020B0604020202020204" pitchFamily="34" charset="0"/>
              </a:rPr>
              <a:t>dụng</a:t>
            </a:r>
            <a:r>
              <a:rPr kumimoji="0" lang="en-US" sz="2200" b="1" i="0" u="none" strike="noStrike" kern="1200" cap="none" spc="0" normalizeH="0" baseline="0" noProof="0" dirty="0">
                <a:ln>
                  <a:noFill/>
                </a:ln>
                <a:solidFill>
                  <a:sysClr val="windowText" lastClr="000000"/>
                </a:solidFill>
                <a:effectLst/>
                <a:uLnTx/>
                <a:uFillTx/>
                <a:latin typeface="Arial"/>
                <a:ea typeface="+mn-ea"/>
                <a:cs typeface="Arial" panose="020B0604020202020204" pitchFamily="34" charset="0"/>
                <a:sym typeface="Arial"/>
              </a:rPr>
              <a:t> </a:t>
            </a:r>
            <a:r>
              <a:rPr lang="en-US" sz="2200" b="1" kern="1200" noProof="0" dirty="0">
                <a:solidFill>
                  <a:sysClr val="windowText" lastClr="000000"/>
                </a:solidFill>
                <a:cs typeface="Arial" panose="020B0604020202020204" pitchFamily="34" charset="0"/>
              </a:rPr>
              <a:t>3</a:t>
            </a:r>
            <a:endParaRPr kumimoji="0" lang="en-US" sz="2200" b="1" i="0" u="none" strike="noStrike" kern="1200" cap="none" spc="0" normalizeH="0" baseline="0" noProof="0" dirty="0">
              <a:ln>
                <a:noFill/>
              </a:ln>
              <a:solidFill>
                <a:sysClr val="windowText" lastClr="000000"/>
              </a:solidFill>
              <a:effectLst/>
              <a:uLnTx/>
              <a:uFillTx/>
              <a:latin typeface="Arial"/>
              <a:ea typeface="+mn-ea"/>
              <a:cs typeface="Arial" panose="020B0604020202020204" pitchFamily="34" charset="0"/>
              <a:sym typeface="Arial"/>
            </a:endParaRPr>
          </a:p>
        </p:txBody>
      </p:sp>
      <p:sp>
        <p:nvSpPr>
          <p:cNvPr id="11" name="Rectangle 10">
            <a:extLst>
              <a:ext uri="{FF2B5EF4-FFF2-40B4-BE49-F238E27FC236}">
                <a16:creationId xmlns:a16="http://schemas.microsoft.com/office/drawing/2014/main" xmlns="" id="{1D4370E3-ADA2-C043-3583-68E8961C2003}"/>
              </a:ext>
            </a:extLst>
          </p:cNvPr>
          <p:cNvSpPr/>
          <p:nvPr/>
        </p:nvSpPr>
        <p:spPr>
          <a:xfrm>
            <a:off x="606028" y="1436821"/>
            <a:ext cx="6151032" cy="2805320"/>
          </a:xfrm>
          <a:prstGeom prst="rect">
            <a:avLst/>
          </a:prstGeom>
        </p:spPr>
        <p:txBody>
          <a:bodyPr wrap="square">
            <a:spAutoFit/>
          </a:bodyPr>
          <a:lstStyle/>
          <a:p>
            <a:pPr marL="30480" marR="30480" algn="just">
              <a:lnSpc>
                <a:spcPct val="150000"/>
              </a:lnSpc>
              <a:buClrTx/>
              <a:buFontTx/>
              <a:buNone/>
              <a:defRPr/>
            </a:pPr>
            <a:r>
              <a:rPr lang="vi-VN" sz="2000" dirty="0">
                <a:latin typeface="+mn-lt"/>
              </a:rPr>
              <a:t>Một lò xo có chiều dài ban đầu khi chưa treo vật nặng là 10 </a:t>
            </a:r>
            <a:r>
              <a:rPr lang="vi-VN" sz="2000" dirty="0" err="1">
                <a:latin typeface="+mn-lt"/>
              </a:rPr>
              <a:t>cm</a:t>
            </a:r>
            <a:r>
              <a:rPr lang="vi-VN" sz="2000" dirty="0">
                <a:latin typeface="+mn-lt"/>
              </a:rPr>
              <a:t>. Cho biết khi treo thêm lò xo một vật nặng 1 </a:t>
            </a:r>
            <a:r>
              <a:rPr lang="vi-VN" sz="2000" dirty="0" err="1">
                <a:latin typeface="+mn-lt"/>
              </a:rPr>
              <a:t>kg</a:t>
            </a:r>
            <a:r>
              <a:rPr lang="vi-VN" sz="2000" dirty="0">
                <a:latin typeface="+mn-lt"/>
              </a:rPr>
              <a:t> thì chiều dài lò xo tăng thêm 3 </a:t>
            </a:r>
            <a:r>
              <a:rPr lang="vi-VN" sz="2000" dirty="0" err="1">
                <a:latin typeface="+mn-lt"/>
              </a:rPr>
              <a:t>cm</a:t>
            </a:r>
            <a:r>
              <a:rPr lang="vi-VN" sz="2000" dirty="0">
                <a:latin typeface="+mn-lt"/>
              </a:rPr>
              <a:t>.</a:t>
            </a:r>
            <a:endParaRPr lang="en-US" sz="2000" dirty="0">
              <a:latin typeface="+mn-lt"/>
            </a:endParaRPr>
          </a:p>
          <a:p>
            <a:pPr algn="just">
              <a:lnSpc>
                <a:spcPct val="150000"/>
              </a:lnSpc>
            </a:pPr>
            <a:r>
              <a:rPr lang="vi-VN" sz="2000" dirty="0">
                <a:latin typeface="+mn-lt"/>
              </a:rPr>
              <a:t>a) Tính chiều dài y (</a:t>
            </a:r>
            <a:r>
              <a:rPr lang="vi-VN" sz="2000" dirty="0" err="1">
                <a:latin typeface="+mn-lt"/>
              </a:rPr>
              <a:t>cm</a:t>
            </a:r>
            <a:r>
              <a:rPr lang="vi-VN" sz="2000" dirty="0">
                <a:latin typeface="+mn-lt"/>
              </a:rPr>
              <a:t>) của lò xo theo khối lượng x (</a:t>
            </a:r>
            <a:r>
              <a:rPr lang="vi-VN" sz="2000" dirty="0" err="1">
                <a:latin typeface="+mn-lt"/>
              </a:rPr>
              <a:t>kg</a:t>
            </a:r>
            <a:r>
              <a:rPr lang="vi-VN" sz="2000" dirty="0">
                <a:latin typeface="+mn-lt"/>
              </a:rPr>
              <a:t>) của vật.</a:t>
            </a:r>
          </a:p>
          <a:p>
            <a:pPr algn="just">
              <a:lnSpc>
                <a:spcPct val="150000"/>
              </a:lnSpc>
            </a:pPr>
            <a:r>
              <a:rPr lang="vi-VN" sz="2000" dirty="0">
                <a:latin typeface="+mn-lt"/>
              </a:rPr>
              <a:t>b) Vẽ đồ thị của hàm số y theo biến số x.</a:t>
            </a:r>
          </a:p>
        </p:txBody>
      </p:sp>
      <p:pic>
        <p:nvPicPr>
          <p:cNvPr id="7" name="Picture 6">
            <a:extLst>
              <a:ext uri="{FF2B5EF4-FFF2-40B4-BE49-F238E27FC236}">
                <a16:creationId xmlns:a16="http://schemas.microsoft.com/office/drawing/2014/main" xmlns="" id="{7BD213E2-1714-0872-9089-88B16048FE95}"/>
              </a:ext>
            </a:extLst>
          </p:cNvPr>
          <p:cNvPicPr>
            <a:picLocks noChangeAspect="1"/>
          </p:cNvPicPr>
          <p:nvPr/>
        </p:nvPicPr>
        <p:blipFill>
          <a:blip r:embed="rId2"/>
          <a:srcRect/>
          <a:stretch/>
        </p:blipFill>
        <p:spPr>
          <a:xfrm>
            <a:off x="7095835" y="1203109"/>
            <a:ext cx="1280459" cy="3272745"/>
          </a:xfrm>
          <a:prstGeom prst="rect">
            <a:avLst/>
          </a:prstGeom>
        </p:spPr>
      </p:pic>
    </p:spTree>
    <p:extLst>
      <p:ext uri="{BB962C8B-B14F-4D97-AF65-F5344CB8AC3E}">
        <p14:creationId xmlns:p14="http://schemas.microsoft.com/office/powerpoint/2010/main" val="33256464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xmlns="" id="{E674D940-9128-C0AA-D6E0-B025FB135D86}"/>
              </a:ext>
            </a:extLst>
          </p:cNvPr>
          <p:cNvSpPr/>
          <p:nvPr/>
        </p:nvSpPr>
        <p:spPr>
          <a:xfrm>
            <a:off x="3258167" y="109197"/>
            <a:ext cx="2627664" cy="586693"/>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err="1">
                <a:solidFill>
                  <a:sysClr val="windowText" lastClr="000000"/>
                </a:solidFill>
                <a:ea typeface="+mn-ea"/>
                <a:cs typeface="Arial" panose="020B0604020202020204" pitchFamily="34" charset="0"/>
              </a:rPr>
              <a:t>Vận</a:t>
            </a:r>
            <a:r>
              <a:rPr lang="en-US" sz="2200" b="1" kern="1200" dirty="0">
                <a:solidFill>
                  <a:sysClr val="windowText" lastClr="000000"/>
                </a:solidFill>
                <a:ea typeface="+mn-ea"/>
                <a:cs typeface="Arial" panose="020B0604020202020204" pitchFamily="34" charset="0"/>
              </a:rPr>
              <a:t> </a:t>
            </a:r>
            <a:r>
              <a:rPr lang="en-US" sz="2200" b="1" kern="1200" dirty="0" err="1">
                <a:solidFill>
                  <a:sysClr val="windowText" lastClr="000000"/>
                </a:solidFill>
                <a:ea typeface="+mn-ea"/>
                <a:cs typeface="Arial" panose="020B0604020202020204" pitchFamily="34" charset="0"/>
              </a:rPr>
              <a:t>dụng</a:t>
            </a:r>
            <a:r>
              <a:rPr kumimoji="0" lang="en-US" sz="2200" b="1" i="0" u="none" strike="noStrike" kern="1200" cap="none" spc="0" normalizeH="0" baseline="0" noProof="0" dirty="0">
                <a:ln>
                  <a:noFill/>
                </a:ln>
                <a:solidFill>
                  <a:sysClr val="windowText" lastClr="000000"/>
                </a:solidFill>
                <a:effectLst/>
                <a:uLnTx/>
                <a:uFillTx/>
                <a:latin typeface="Arial"/>
                <a:ea typeface="+mn-ea"/>
                <a:cs typeface="Arial" panose="020B0604020202020204" pitchFamily="34" charset="0"/>
                <a:sym typeface="Arial"/>
              </a:rPr>
              <a:t> </a:t>
            </a:r>
            <a:r>
              <a:rPr lang="en-US" sz="2200" b="1" kern="1200" noProof="0" dirty="0">
                <a:solidFill>
                  <a:sysClr val="windowText" lastClr="000000"/>
                </a:solidFill>
                <a:cs typeface="Arial" panose="020B0604020202020204" pitchFamily="34" charset="0"/>
              </a:rPr>
              <a:t>3</a:t>
            </a:r>
            <a:endParaRPr kumimoji="0" lang="en-US" sz="2200" b="1" i="0" u="none" strike="noStrike" kern="1200" cap="none" spc="0" normalizeH="0" baseline="0" noProof="0" dirty="0">
              <a:ln>
                <a:noFill/>
              </a:ln>
              <a:solidFill>
                <a:sysClr val="windowText" lastClr="000000"/>
              </a:solidFill>
              <a:effectLst/>
              <a:uLnTx/>
              <a:uFillTx/>
              <a:latin typeface="Arial"/>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xmlns="" id="{5DFF1641-6821-619E-D13B-E7FA2A405BF9}"/>
              </a:ext>
            </a:extLst>
          </p:cNvPr>
          <p:cNvSpPr/>
          <p:nvPr/>
        </p:nvSpPr>
        <p:spPr>
          <a:xfrm>
            <a:off x="463138" y="1498782"/>
            <a:ext cx="5007057" cy="3215689"/>
          </a:xfrm>
          <a:prstGeom prst="rect">
            <a:avLst/>
          </a:prstGeom>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a) y = 3x + 10 (cm)</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b) </a:t>
            </a:r>
            <a:r>
              <a:rPr lang="en-US" sz="2000" dirty="0" err="1">
                <a:latin typeface="+mj-lt"/>
                <a:ea typeface="Arial" panose="020B0604020202020204" pitchFamily="34" charset="0"/>
                <a:cs typeface="Times New Roman" panose="02020603050405020304" pitchFamily="18" charset="0"/>
              </a:rPr>
              <a:t>Với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y = 3x +10 </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Cho x = </a:t>
            </a:r>
            <a:r>
              <a:rPr lang="en-US" sz="2000" kern="1200" dirty="0">
                <a:ea typeface="Times New Roman" panose="02020603050405020304" pitchFamily="18" charset="0"/>
              </a:rPr>
              <a:t>–</a:t>
            </a:r>
            <a:r>
              <a:rPr lang="en-US" sz="2000" dirty="0">
                <a:latin typeface="+mj-lt"/>
                <a:ea typeface="Arial" panose="020B0604020202020204" pitchFamily="34" charset="0"/>
                <a:cs typeface="Times New Roman" panose="02020603050405020304" pitchFamily="18" charset="0"/>
              </a:rPr>
              <a:t>3 </a:t>
            </a:r>
            <a:r>
              <a:rPr lang="en-US" sz="2000" dirty="0" err="1">
                <a:latin typeface="+mj-lt"/>
                <a:ea typeface="Arial" panose="020B0604020202020204" pitchFamily="34" charset="0"/>
                <a:cs typeface="Times New Roman" panose="02020603050405020304" pitchFamily="18" charset="0"/>
              </a:rPr>
              <a:t>thì</a:t>
            </a:r>
            <a:r>
              <a:rPr lang="en-US" sz="2000" dirty="0">
                <a:latin typeface="+mj-lt"/>
                <a:ea typeface="Arial" panose="020B0604020202020204" pitchFamily="34" charset="0"/>
                <a:cs typeface="Times New Roman" panose="02020603050405020304" pitchFamily="18" charset="0"/>
              </a:rPr>
              <a:t> y = 1</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Cho x = </a:t>
            </a:r>
            <a:r>
              <a:rPr lang="en-US" sz="2000" kern="1200" dirty="0">
                <a:ea typeface="Times New Roman" panose="02020603050405020304" pitchFamily="18" charset="0"/>
              </a:rPr>
              <a:t>–</a:t>
            </a:r>
            <a:r>
              <a:rPr lang="en-US" sz="2000" dirty="0">
                <a:latin typeface="+mj-lt"/>
                <a:ea typeface="Arial" panose="020B0604020202020204" pitchFamily="34" charset="0"/>
                <a:cs typeface="Times New Roman" panose="02020603050405020304" pitchFamily="18" charset="0"/>
              </a:rPr>
              <a:t>2 </a:t>
            </a:r>
            <a:r>
              <a:rPr lang="en-US" sz="2000" dirty="0" err="1">
                <a:latin typeface="+mj-lt"/>
                <a:ea typeface="Arial" panose="020B0604020202020204" pitchFamily="34" charset="0"/>
                <a:cs typeface="Times New Roman" panose="02020603050405020304" pitchFamily="18" charset="0"/>
              </a:rPr>
              <a:t>thì</a:t>
            </a:r>
            <a:r>
              <a:rPr lang="en-US" sz="2000" dirty="0">
                <a:latin typeface="+mj-lt"/>
                <a:ea typeface="Arial" panose="020B0604020202020204" pitchFamily="34" charset="0"/>
                <a:cs typeface="Times New Roman" panose="02020603050405020304" pitchFamily="18" charset="0"/>
              </a:rPr>
              <a:t> y = 4</a:t>
            </a:r>
          </a:p>
          <a:p>
            <a:pPr>
              <a:lnSpc>
                <a:spcPct val="150000"/>
              </a:lnSpc>
            </a:pPr>
            <a:r>
              <a:rPr lang="en-US" sz="2000" dirty="0" err="1">
                <a:latin typeface="+mj-lt"/>
                <a:ea typeface="Arial" panose="020B0604020202020204" pitchFamily="34" charset="0"/>
              </a:rPr>
              <a:t>Đồ</a:t>
            </a:r>
            <a:r>
              <a:rPr lang="en-US" sz="2000" dirty="0">
                <a:latin typeface="+mj-lt"/>
                <a:ea typeface="Arial" panose="020B0604020202020204" pitchFamily="34" charset="0"/>
              </a:rPr>
              <a:t> thị </a:t>
            </a:r>
            <a:r>
              <a:rPr lang="en-US" sz="2000" dirty="0" err="1">
                <a:latin typeface="+mj-lt"/>
                <a:ea typeface="Arial" panose="020B0604020202020204" pitchFamily="34" charset="0"/>
              </a:rPr>
              <a:t>hàm</a:t>
            </a:r>
            <a:r>
              <a:rPr lang="en-US" sz="2000" dirty="0">
                <a:latin typeface="+mj-lt"/>
                <a:ea typeface="Arial" panose="020B0604020202020204" pitchFamily="34" charset="0"/>
              </a:rPr>
              <a:t> </a:t>
            </a:r>
            <a:r>
              <a:rPr lang="en-US" sz="2000" dirty="0" err="1">
                <a:latin typeface="+mj-lt"/>
                <a:ea typeface="Arial" panose="020B0604020202020204" pitchFamily="34" charset="0"/>
              </a:rPr>
              <a:t>số</a:t>
            </a:r>
            <a:r>
              <a:rPr lang="en-US" sz="2000" dirty="0">
                <a:latin typeface="+mj-lt"/>
                <a:ea typeface="Arial" panose="020B0604020202020204" pitchFamily="34" charset="0"/>
              </a:rPr>
              <a:t> y = 3x +10 </a:t>
            </a:r>
            <a:r>
              <a:rPr lang="en-US" sz="2000" dirty="0" err="1">
                <a:latin typeface="+mj-lt"/>
                <a:ea typeface="Arial" panose="020B0604020202020204" pitchFamily="34" charset="0"/>
              </a:rPr>
              <a:t>là</a:t>
            </a:r>
            <a:r>
              <a:rPr lang="en-US" sz="2000" dirty="0">
                <a:latin typeface="+mj-lt"/>
                <a:ea typeface="Arial" panose="020B0604020202020204" pitchFamily="34" charset="0"/>
              </a:rPr>
              <a:t> </a:t>
            </a:r>
            <a:r>
              <a:rPr lang="en-US" sz="2000" dirty="0" err="1">
                <a:latin typeface="+mj-lt"/>
                <a:ea typeface="Arial" panose="020B0604020202020204" pitchFamily="34" charset="0"/>
              </a:rPr>
              <a:t>đường</a:t>
            </a:r>
            <a:r>
              <a:rPr lang="en-US" sz="2000" dirty="0">
                <a:latin typeface="+mj-lt"/>
                <a:ea typeface="Arial" panose="020B0604020202020204" pitchFamily="34" charset="0"/>
              </a:rPr>
              <a:t> </a:t>
            </a:r>
            <a:r>
              <a:rPr lang="en-US" sz="2000" dirty="0" err="1">
                <a:latin typeface="+mj-lt"/>
                <a:ea typeface="Arial" panose="020B0604020202020204" pitchFamily="34" charset="0"/>
              </a:rPr>
              <a:t>thẳng</a:t>
            </a:r>
            <a:r>
              <a:rPr lang="en-US" sz="2000" dirty="0">
                <a:latin typeface="+mj-lt"/>
                <a:ea typeface="Arial" panose="020B0604020202020204" pitchFamily="34" charset="0"/>
              </a:rPr>
              <a:t> </a:t>
            </a:r>
            <a:r>
              <a:rPr lang="en-US" sz="2000" dirty="0" err="1">
                <a:latin typeface="+mj-lt"/>
                <a:ea typeface="Arial" panose="020B0604020202020204" pitchFamily="34" charset="0"/>
              </a:rPr>
              <a:t>đi</a:t>
            </a:r>
            <a:r>
              <a:rPr lang="en-US" sz="2000" dirty="0">
                <a:latin typeface="+mj-lt"/>
                <a:ea typeface="Arial" panose="020B0604020202020204" pitchFamily="34" charset="0"/>
              </a:rPr>
              <a:t> qua </a:t>
            </a:r>
            <a:r>
              <a:rPr lang="en-US" sz="2000" dirty="0" err="1">
                <a:latin typeface="+mj-lt"/>
                <a:ea typeface="Arial" panose="020B0604020202020204" pitchFamily="34" charset="0"/>
              </a:rPr>
              <a:t>hai</a:t>
            </a:r>
            <a:r>
              <a:rPr lang="en-US" sz="2000" dirty="0">
                <a:latin typeface="+mj-lt"/>
                <a:ea typeface="Arial" panose="020B0604020202020204" pitchFamily="34" charset="0"/>
              </a:rPr>
              <a:t> </a:t>
            </a:r>
            <a:r>
              <a:rPr lang="en-US" sz="2000" dirty="0" err="1">
                <a:latin typeface="+mj-lt"/>
                <a:ea typeface="Arial" panose="020B0604020202020204" pitchFamily="34" charset="0"/>
              </a:rPr>
              <a:t>điểm</a:t>
            </a:r>
            <a:r>
              <a:rPr lang="en-US" sz="2000" dirty="0">
                <a:latin typeface="+mj-lt"/>
                <a:ea typeface="Arial" panose="020B0604020202020204" pitchFamily="34" charset="0"/>
              </a:rPr>
              <a:t> A(</a:t>
            </a:r>
            <a:r>
              <a:rPr lang="en-US" sz="2000" kern="1200" dirty="0">
                <a:ea typeface="Times New Roman" panose="02020603050405020304" pitchFamily="18" charset="0"/>
              </a:rPr>
              <a:t>–</a:t>
            </a:r>
            <a:r>
              <a:rPr lang="en-US" sz="2000" dirty="0">
                <a:latin typeface="+mj-lt"/>
                <a:ea typeface="Arial" panose="020B0604020202020204" pitchFamily="34" charset="0"/>
              </a:rPr>
              <a:t>3;1) </a:t>
            </a:r>
            <a:r>
              <a:rPr lang="en-US" sz="2000" dirty="0" err="1">
                <a:latin typeface="+mj-lt"/>
                <a:ea typeface="Arial" panose="020B0604020202020204" pitchFamily="34" charset="0"/>
              </a:rPr>
              <a:t>và</a:t>
            </a:r>
            <a:r>
              <a:rPr lang="en-US" sz="2000" dirty="0">
                <a:latin typeface="+mj-lt"/>
                <a:ea typeface="Arial" panose="020B0604020202020204" pitchFamily="34" charset="0"/>
              </a:rPr>
              <a:t> B(</a:t>
            </a:r>
            <a:r>
              <a:rPr lang="en-US" sz="2000" kern="1200" dirty="0">
                <a:ea typeface="Times New Roman" panose="02020603050405020304" pitchFamily="18" charset="0"/>
              </a:rPr>
              <a:t>–</a:t>
            </a:r>
            <a:r>
              <a:rPr lang="en-US" sz="2000" dirty="0">
                <a:latin typeface="+mj-lt"/>
                <a:ea typeface="Arial" panose="020B0604020202020204" pitchFamily="34" charset="0"/>
              </a:rPr>
              <a:t>2;4)</a:t>
            </a:r>
            <a:endParaRPr lang="en-US" sz="2000" kern="1200" dirty="0">
              <a:solidFill>
                <a:prstClr val="black"/>
              </a:solidFill>
              <a:latin typeface="+mj-lt"/>
              <a:ea typeface="Times New Roman" panose="02020603050405020304" pitchFamily="18" charset="0"/>
            </a:endParaRPr>
          </a:p>
        </p:txBody>
      </p:sp>
      <p:grpSp>
        <p:nvGrpSpPr>
          <p:cNvPr id="4" name="Group 3">
            <a:extLst>
              <a:ext uri="{FF2B5EF4-FFF2-40B4-BE49-F238E27FC236}">
                <a16:creationId xmlns:a16="http://schemas.microsoft.com/office/drawing/2014/main" xmlns="" id="{070C4503-622A-1259-4716-96BF86C82317}"/>
              </a:ext>
            </a:extLst>
          </p:cNvPr>
          <p:cNvGrpSpPr/>
          <p:nvPr/>
        </p:nvGrpSpPr>
        <p:grpSpPr>
          <a:xfrm>
            <a:off x="855024" y="821455"/>
            <a:ext cx="1366246" cy="537264"/>
            <a:chOff x="8441668" y="4587774"/>
            <a:chExt cx="1263473" cy="823613"/>
          </a:xfrm>
        </p:grpSpPr>
        <p:pic>
          <p:nvPicPr>
            <p:cNvPr id="5" name="Picture 4">
              <a:extLst>
                <a:ext uri="{FF2B5EF4-FFF2-40B4-BE49-F238E27FC236}">
                  <a16:creationId xmlns:a16="http://schemas.microsoft.com/office/drawing/2014/main" xmlns="" id="{3D836407-6230-F01C-C219-5AC2C95D3B00}"/>
                </a:ext>
              </a:extLst>
            </p:cNvPr>
            <p:cNvPicPr>
              <a:picLocks noChangeAspect="1"/>
            </p:cNvPicPr>
            <p:nvPr/>
          </p:nvPicPr>
          <p:blipFill>
            <a:blip r:embed="rId2"/>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xmlns="" id="{73D4DFC5-5B63-0339-D0F4-B64DBCF7DA2B}"/>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8" name="Picture 7" descr="Giải Vận dụng 3 trang 21 sgk Toán 8 tập 2 Chân trời">
            <a:extLst>
              <a:ext uri="{FF2B5EF4-FFF2-40B4-BE49-F238E27FC236}">
                <a16:creationId xmlns:a16="http://schemas.microsoft.com/office/drawing/2014/main" xmlns="" id="{6502DE87-9E0C-EE68-F862-0EC639DB8C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70195" y="1591419"/>
            <a:ext cx="3249875" cy="2968705"/>
          </a:xfrm>
          <a:prstGeom prst="rect">
            <a:avLst/>
          </a:prstGeom>
          <a:noFill/>
          <a:ln>
            <a:noFill/>
          </a:ln>
        </p:spPr>
      </p:pic>
    </p:spTree>
    <p:extLst>
      <p:ext uri="{BB962C8B-B14F-4D97-AF65-F5344CB8AC3E}">
        <p14:creationId xmlns:p14="http://schemas.microsoft.com/office/powerpoint/2010/main" val="27919613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xmlns=""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500" b="1" kern="1200" noProof="0" dirty="0">
                <a:solidFill>
                  <a:srgbClr val="0070C0"/>
                </a:solidFill>
                <a:latin typeface="+mn-lt"/>
                <a:ea typeface="+mn-ea"/>
                <a:cs typeface="Arial" panose="020B0604020202020204" pitchFamily="34" charset="0"/>
              </a:rPr>
              <a:t>LUYỆN TẬP</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cSld>
  <p:clrMapOvr>
    <a:masterClrMapping/>
  </p:clrMapOvr>
  <p:transition spd="med">
    <p:circl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xmlns=""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5400" b="1" i="0" u="none" strike="noStrike" kern="1200" cap="none" spc="0" normalizeH="0" baseline="0" noProof="0" dirty="0">
                <a:ln>
                  <a:solidFill>
                    <a:srgbClr val="BE664E"/>
                  </a:solidFill>
                </a:ln>
                <a:solidFill>
                  <a:srgbClr val="643325"/>
                </a:solidFill>
                <a:effectLst/>
                <a:uLnTx/>
                <a:uFillTx/>
                <a:latin typeface="Arial" panose="020B0604020202020204" pitchFamily="34" charset="0"/>
                <a:ea typeface="+mj-ea"/>
                <a:cs typeface="Arial" panose="020B0604020202020204" pitchFamily="34" charset="0"/>
                <a:sym typeface="Arial"/>
              </a:rPr>
              <a:t>CUỘC ĐUA RỪNG XANH</a:t>
            </a:r>
          </a:p>
        </p:txBody>
      </p:sp>
      <p:sp>
        <p:nvSpPr>
          <p:cNvPr id="14" name="Rectangle: Rounded Corners 13">
            <a:hlinkClick r:id="rId29" action="ppaction://hlinksldjump"/>
            <a:extLst>
              <a:ext uri="{FF2B5EF4-FFF2-40B4-BE49-F238E27FC236}">
                <a16:creationId xmlns:a16="http://schemas.microsoft.com/office/drawing/2014/main" xmlns=""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BẮT ĐẦU</a:t>
            </a:r>
          </a:p>
        </p:txBody>
      </p:sp>
      <p:pic>
        <p:nvPicPr>
          <p:cNvPr id="15" name="Tieng-chim-keu-trong-rung-nui-www_tiengdong_com">
            <a:hlinkClick r:id="" action="ppaction://media"/>
            <a:extLst>
              <a:ext uri="{FF2B5EF4-FFF2-40B4-BE49-F238E27FC236}">
                <a16:creationId xmlns:a16="http://schemas.microsoft.com/office/drawing/2014/main" xmlns=""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xmlns=""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xmlns="" id="{DF74DAF8-0CB0-78BB-D30F-565D0C1285D4}"/>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8" name="Picture 37">
            <a:extLst>
              <a:ext uri="{FF2B5EF4-FFF2-40B4-BE49-F238E27FC236}">
                <a16:creationId xmlns:a16="http://schemas.microsoft.com/office/drawing/2014/main" xmlns="" id="{202CECED-A8FB-23CF-6ACE-C5CEB175349F}"/>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40" name="Picture 39">
            <a:extLst>
              <a:ext uri="{FF2B5EF4-FFF2-40B4-BE49-F238E27FC236}">
                <a16:creationId xmlns:a16="http://schemas.microsoft.com/office/drawing/2014/main" xmlns="" id="{3934E292-F266-9C68-E708-1B8AA8CB7C59}"/>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41" name="Picture 40">
            <a:extLst>
              <a:ext uri="{FF2B5EF4-FFF2-40B4-BE49-F238E27FC236}">
                <a16:creationId xmlns:a16="http://schemas.microsoft.com/office/drawing/2014/main" xmlns="" id="{9C9D0EF6-3ED4-A67C-78FD-CF35C9028581}"/>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31" name="Picture 30">
            <a:hlinkClick r:id="rId14" action="ppaction://hlinksldjump"/>
            <a:extLst>
              <a:ext uri="{FF2B5EF4-FFF2-40B4-BE49-F238E27FC236}">
                <a16:creationId xmlns:a16="http://schemas.microsoft.com/office/drawing/2014/main" xmlns="" id="{17979D70-A8A4-1536-A307-596FCC6C0413}"/>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2" name="Picture 31">
            <a:hlinkClick r:id="rId15" action="ppaction://hlinksldjump"/>
            <a:extLst>
              <a:ext uri="{FF2B5EF4-FFF2-40B4-BE49-F238E27FC236}">
                <a16:creationId xmlns:a16="http://schemas.microsoft.com/office/drawing/2014/main" xmlns="" id="{CA5639FF-7624-00A3-EB53-CCD1660787C4}"/>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34" name="Picture 33">
            <a:hlinkClick r:id="rId16" action="ppaction://hlinksldjump"/>
            <a:extLst>
              <a:ext uri="{FF2B5EF4-FFF2-40B4-BE49-F238E27FC236}">
                <a16:creationId xmlns:a16="http://schemas.microsoft.com/office/drawing/2014/main" xmlns="" id="{5C9EE13E-E48E-2ED5-75F6-1EF2F25A7AF8}"/>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35" name="Picture 34">
            <a:hlinkClick r:id="rId17" action="ppaction://hlinksldjump"/>
            <a:extLst>
              <a:ext uri="{FF2B5EF4-FFF2-40B4-BE49-F238E27FC236}">
                <a16:creationId xmlns:a16="http://schemas.microsoft.com/office/drawing/2014/main" xmlns="" id="{022C2FF9-88BA-8F0F-95A5-EB284F906233}"/>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47" name="Picture 46">
            <a:extLst>
              <a:ext uri="{FF2B5EF4-FFF2-40B4-BE49-F238E27FC236}">
                <a16:creationId xmlns:a16="http://schemas.microsoft.com/office/drawing/2014/main" xmlns="" id="{8A8D131C-5357-4ECA-DE6A-7E25605FD1F2}"/>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4" name="Picture 43">
            <a:hlinkClick r:id="rId19" action="ppaction://hlinksldjump"/>
            <a:extLst>
              <a:ext uri="{FF2B5EF4-FFF2-40B4-BE49-F238E27FC236}">
                <a16:creationId xmlns:a16="http://schemas.microsoft.com/office/drawing/2014/main" xmlns="" id="{11846C19-9DC6-1C0B-B653-6D82AA38CDF1}"/>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8" name="Picture 12">
            <a:hlinkClick r:id="rId20" action="ppaction://hlinksldjump"/>
            <a:extLst>
              <a:ext uri="{FF2B5EF4-FFF2-40B4-BE49-F238E27FC236}">
                <a16:creationId xmlns:a16="http://schemas.microsoft.com/office/drawing/2014/main" xmlns=""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7" name="Picture 6">
            <a:hlinkClick r:id="rId10" action="ppaction://hlinksldjump"/>
            <a:extLst>
              <a:ext uri="{FF2B5EF4-FFF2-40B4-BE49-F238E27FC236}">
                <a16:creationId xmlns:a16="http://schemas.microsoft.com/office/drawing/2014/main" xmlns="" id="{98E479EE-D325-D022-CFBC-797436F7B1D0}"/>
              </a:ext>
            </a:extLst>
          </p:cNvPr>
          <p:cNvPicPr>
            <a:picLocks noChangeAspect="1"/>
          </p:cNvPicPr>
          <p:nvPr/>
        </p:nvPicPr>
        <p:blipFill>
          <a:blip r:embed="rId11"/>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xmlns="" id="{95FC5D24-6386-4E35-2430-A8B1362856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9237" y="3208471"/>
            <a:ext cx="1192622" cy="1670924"/>
          </a:xfrm>
          <a:prstGeom prst="rect">
            <a:avLst/>
          </a:prstGeom>
        </p:spPr>
      </p:pic>
      <p:sp>
        <p:nvSpPr>
          <p:cNvPr id="6" name="Rectangle: Rounded Corners 5">
            <a:extLst>
              <a:ext uri="{FF2B5EF4-FFF2-40B4-BE49-F238E27FC236}">
                <a16:creationId xmlns:a16="http://schemas.microsoft.com/office/drawing/2014/main" xmlns="" id="{D8DBAC15-39D3-5854-8749-EDB2D5A3DCD8}"/>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200" b="0" i="0" u="none" strike="noStrike" kern="1200" cap="none" spc="0" normalizeH="0" baseline="0" noProof="1">
                <a:ln>
                  <a:noFill/>
                </a:ln>
                <a:solidFill>
                  <a:schemeClr val="tx1"/>
                </a:solidFill>
                <a:effectLst/>
                <a:uLnTx/>
                <a:uFillTx/>
                <a:latin typeface="Arial (Body)"/>
                <a:cs typeface="Arial" panose="020B0604020202020204" pitchFamily="34" charset="0"/>
                <a:sym typeface="Arial"/>
              </a:rPr>
              <a:t>Câu hỏi</a:t>
            </a:r>
            <a:r>
              <a:rPr kumimoji="0" lang="en-US" sz="2200" b="0" i="0" u="none" strike="noStrike" kern="1200" cap="none" spc="0" normalizeH="0" baseline="0" noProof="1">
                <a:ln>
                  <a:noFill/>
                </a:ln>
                <a:solidFill>
                  <a:schemeClr val="tx1"/>
                </a:solidFill>
                <a:effectLst/>
                <a:uLnTx/>
                <a:uFillTx/>
                <a:latin typeface="Arial (Body)"/>
                <a:cs typeface="Arial" panose="020B0604020202020204" pitchFamily="34" charset="0"/>
                <a:sym typeface="Arial"/>
              </a:rPr>
              <a:t> 1:</a:t>
            </a:r>
            <a:r>
              <a:rPr lang="en-US" sz="2200" kern="1200" noProof="1">
                <a:solidFill>
                  <a:schemeClr val="tx1"/>
                </a:solidFill>
                <a:latin typeface="Arial (Body)"/>
                <a:cs typeface="Arial" panose="020B0604020202020204" pitchFamily="34" charset="0"/>
              </a:rPr>
              <a:t> </a:t>
            </a:r>
            <a:r>
              <a:rPr lang="fr-FR" sz="2400" dirty="0" err="1">
                <a:solidFill>
                  <a:schemeClr val="tx1"/>
                </a:solidFill>
                <a:latin typeface="Arial (Body)"/>
                <a:ea typeface="Arial" panose="020B0604020202020204" pitchFamily="34" charset="0"/>
              </a:rPr>
              <a:t>Chọn</a:t>
            </a:r>
            <a:r>
              <a:rPr lang="fr-FR" sz="2400" dirty="0">
                <a:solidFill>
                  <a:schemeClr val="tx1"/>
                </a:solidFill>
                <a:latin typeface="Arial (Body)"/>
                <a:ea typeface="Arial" panose="020B0604020202020204" pitchFamily="34" charset="0"/>
              </a:rPr>
              <a:t> </a:t>
            </a:r>
            <a:r>
              <a:rPr lang="fr-FR" sz="2400" dirty="0" err="1">
                <a:solidFill>
                  <a:schemeClr val="tx1"/>
                </a:solidFill>
                <a:latin typeface="Arial (Body)"/>
                <a:ea typeface="Arial" panose="020B0604020202020204" pitchFamily="34" charset="0"/>
              </a:rPr>
              <a:t>đáp</a:t>
            </a:r>
            <a:r>
              <a:rPr lang="fr-FR" sz="2400" dirty="0">
                <a:solidFill>
                  <a:schemeClr val="tx1"/>
                </a:solidFill>
                <a:latin typeface="Arial (Body)"/>
                <a:ea typeface="Arial" panose="020B0604020202020204" pitchFamily="34" charset="0"/>
              </a:rPr>
              <a:t> </a:t>
            </a:r>
            <a:r>
              <a:rPr lang="fr-FR" sz="2400" dirty="0" err="1">
                <a:solidFill>
                  <a:schemeClr val="tx1"/>
                </a:solidFill>
                <a:latin typeface="Arial (Body)"/>
                <a:ea typeface="Arial" panose="020B0604020202020204" pitchFamily="34" charset="0"/>
              </a:rPr>
              <a:t>án</a:t>
            </a:r>
            <a:r>
              <a:rPr lang="fr-FR" sz="2400" dirty="0">
                <a:solidFill>
                  <a:schemeClr val="tx1"/>
                </a:solidFill>
                <a:latin typeface="Arial (Body)"/>
                <a:ea typeface="Arial" panose="020B0604020202020204" pitchFamily="34" charset="0"/>
              </a:rPr>
              <a:t> </a:t>
            </a:r>
            <a:r>
              <a:rPr lang="fr-FR" sz="2400" dirty="0" err="1">
                <a:solidFill>
                  <a:schemeClr val="tx1"/>
                </a:solidFill>
                <a:latin typeface="Arial (Body)"/>
                <a:ea typeface="Arial" panose="020B0604020202020204" pitchFamily="34" charset="0"/>
              </a:rPr>
              <a:t>đúng</a:t>
            </a:r>
            <a:r>
              <a:rPr lang="fr-FR" sz="2400" dirty="0">
                <a:solidFill>
                  <a:schemeClr val="tx1"/>
                </a:solidFill>
                <a:latin typeface="Arial (Body)"/>
                <a:ea typeface="Arial" panose="020B0604020202020204" pitchFamily="34" charset="0"/>
              </a:rPr>
              <a:t> </a:t>
            </a:r>
            <a:r>
              <a:rPr lang="fr-FR" sz="2400" dirty="0" err="1">
                <a:solidFill>
                  <a:schemeClr val="tx1"/>
                </a:solidFill>
                <a:latin typeface="Arial (Body)"/>
                <a:ea typeface="Arial" panose="020B0604020202020204" pitchFamily="34" charset="0"/>
              </a:rPr>
              <a:t>nhất</a:t>
            </a:r>
            <a:r>
              <a:rPr lang="fr-FR" sz="2400" dirty="0">
                <a:solidFill>
                  <a:schemeClr val="tx1"/>
                </a:solidFill>
                <a:latin typeface="Arial (Body)"/>
                <a:ea typeface="Arial" panose="020B0604020202020204" pitchFamily="34" charset="0"/>
              </a:rPr>
              <a:t>. </a:t>
            </a:r>
            <a:r>
              <a:rPr lang="fr-FR" sz="2400" dirty="0" err="1">
                <a:solidFill>
                  <a:schemeClr val="tx1"/>
                </a:solidFill>
                <a:latin typeface="Arial (Body)"/>
                <a:ea typeface="Arial" panose="020B0604020202020204" pitchFamily="34" charset="0"/>
              </a:rPr>
              <a:t>Hàm</a:t>
            </a:r>
            <a:r>
              <a:rPr lang="fr-FR" sz="2400" dirty="0">
                <a:solidFill>
                  <a:schemeClr val="tx1"/>
                </a:solidFill>
                <a:latin typeface="Arial (Body)"/>
                <a:ea typeface="Arial" panose="020B0604020202020204" pitchFamily="34" charset="0"/>
              </a:rPr>
              <a:t> </a:t>
            </a:r>
            <a:r>
              <a:rPr lang="fr-FR" sz="2400" dirty="0" err="1">
                <a:solidFill>
                  <a:schemeClr val="tx1"/>
                </a:solidFill>
                <a:latin typeface="Arial (Body)"/>
                <a:ea typeface="Arial" panose="020B0604020202020204" pitchFamily="34" charset="0"/>
              </a:rPr>
              <a:t>số</a:t>
            </a:r>
            <a:r>
              <a:rPr lang="fr-FR" sz="2400" dirty="0">
                <a:solidFill>
                  <a:schemeClr val="tx1"/>
                </a:solidFill>
                <a:latin typeface="Arial (Body)"/>
                <a:ea typeface="Arial" panose="020B0604020202020204" pitchFamily="34" charset="0"/>
              </a:rPr>
              <a:t> y = </a:t>
            </a:r>
            <a:r>
              <a:rPr lang="fr-FR" sz="2400" dirty="0" err="1">
                <a:solidFill>
                  <a:schemeClr val="tx1"/>
                </a:solidFill>
                <a:latin typeface="Arial (Body)"/>
                <a:ea typeface="Arial" panose="020B0604020202020204" pitchFamily="34" charset="0"/>
              </a:rPr>
              <a:t>ax</a:t>
            </a:r>
            <a:r>
              <a:rPr lang="fr-FR" sz="2400" dirty="0">
                <a:solidFill>
                  <a:schemeClr val="tx1"/>
                </a:solidFill>
                <a:latin typeface="Arial (Body)"/>
                <a:ea typeface="Arial" panose="020B0604020202020204" pitchFamily="34" charset="0"/>
              </a:rPr>
              <a:t> + b là </a:t>
            </a:r>
            <a:r>
              <a:rPr lang="fr-FR" sz="2400" dirty="0" err="1">
                <a:solidFill>
                  <a:schemeClr val="tx1"/>
                </a:solidFill>
                <a:latin typeface="Arial (Body)"/>
                <a:ea typeface="Arial" panose="020B0604020202020204" pitchFamily="34" charset="0"/>
              </a:rPr>
              <a:t>hàm</a:t>
            </a:r>
            <a:r>
              <a:rPr lang="fr-FR" sz="2400" dirty="0">
                <a:solidFill>
                  <a:schemeClr val="tx1"/>
                </a:solidFill>
                <a:latin typeface="Arial (Body)"/>
                <a:ea typeface="Arial" panose="020B0604020202020204" pitchFamily="34" charset="0"/>
              </a:rPr>
              <a:t> </a:t>
            </a:r>
            <a:r>
              <a:rPr lang="fr-FR" sz="2400" dirty="0" err="1">
                <a:solidFill>
                  <a:schemeClr val="tx1"/>
                </a:solidFill>
                <a:latin typeface="Arial (Body)"/>
                <a:ea typeface="Arial" panose="020B0604020202020204" pitchFamily="34" charset="0"/>
              </a:rPr>
              <a:t>số</a:t>
            </a:r>
            <a:r>
              <a:rPr lang="fr-FR" sz="2400" dirty="0">
                <a:solidFill>
                  <a:schemeClr val="tx1"/>
                </a:solidFill>
                <a:latin typeface="Arial (Body)"/>
                <a:ea typeface="Arial" panose="020B0604020202020204" pitchFamily="34" charset="0"/>
              </a:rPr>
              <a:t> </a:t>
            </a:r>
            <a:r>
              <a:rPr lang="fr-FR" sz="2400" dirty="0" err="1">
                <a:solidFill>
                  <a:schemeClr val="tx1"/>
                </a:solidFill>
                <a:latin typeface="Arial (Body)"/>
                <a:ea typeface="Arial" panose="020B0604020202020204" pitchFamily="34" charset="0"/>
              </a:rPr>
              <a:t>bậc</a:t>
            </a:r>
            <a:r>
              <a:rPr lang="fr-FR" sz="2400" dirty="0">
                <a:solidFill>
                  <a:schemeClr val="tx1"/>
                </a:solidFill>
                <a:latin typeface="Arial (Body)"/>
                <a:ea typeface="Arial" panose="020B0604020202020204" pitchFamily="34" charset="0"/>
              </a:rPr>
              <a:t> </a:t>
            </a:r>
            <a:r>
              <a:rPr lang="fr-FR" sz="2400" dirty="0" err="1">
                <a:solidFill>
                  <a:schemeClr val="tx1"/>
                </a:solidFill>
                <a:latin typeface="Arial (Body)"/>
                <a:ea typeface="Arial" panose="020B0604020202020204" pitchFamily="34" charset="0"/>
              </a:rPr>
              <a:t>nhất</a:t>
            </a:r>
            <a:r>
              <a:rPr lang="fr-FR" sz="2400" dirty="0">
                <a:solidFill>
                  <a:schemeClr val="tx1"/>
                </a:solidFill>
                <a:latin typeface="Arial (Body)"/>
                <a:ea typeface="Arial" panose="020B0604020202020204" pitchFamily="34" charset="0"/>
              </a:rPr>
              <a:t> khi:</a:t>
            </a:r>
            <a:endParaRPr kumimoji="0" lang="en-US" sz="2200" b="0" u="none" strike="noStrike" kern="1200" cap="none" spc="0" normalizeH="0" baseline="0" noProof="1">
              <a:ln>
                <a:noFill/>
              </a:ln>
              <a:solidFill>
                <a:schemeClr val="tx1"/>
              </a:solidFill>
              <a:effectLst/>
              <a:uLnTx/>
              <a:uFillTx/>
              <a:latin typeface="Arial (Body)"/>
              <a:cs typeface="Arial" panose="020B0604020202020204" pitchFamily="34" charset="0"/>
              <a:sym typeface="Arial"/>
            </a:endParaRPr>
          </a:p>
        </p:txBody>
      </p:sp>
      <p:sp>
        <p:nvSpPr>
          <p:cNvPr id="8" name="Đáp án sai 1">
            <a:extLst>
              <a:ext uri="{FF2B5EF4-FFF2-40B4-BE49-F238E27FC236}">
                <a16:creationId xmlns:a16="http://schemas.microsoft.com/office/drawing/2014/main" xmlns="" id="{F7C1C93C-0297-A7D0-B801-8610C3D9B6D3}"/>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rPr>
              <a:t>A.</a:t>
            </a:r>
            <a:r>
              <a:rPr kumimoji="0" lang="en-US" sz="2200" b="0" i="0" u="none" strike="noStrike" kern="0" cap="none" spc="0" normalizeH="0" noProof="1">
                <a:ln>
                  <a:noFill/>
                </a:ln>
                <a:solidFill>
                  <a:prstClr val="black"/>
                </a:solidFill>
                <a:effectLst/>
                <a:uLnTx/>
                <a:uFillTx/>
                <a:latin typeface="Arial (Body)"/>
                <a:ea typeface="+mn-ea"/>
                <a:cs typeface="Arial" panose="020B0604020202020204" pitchFamily="34" charset="0"/>
                <a:sym typeface="Arial"/>
              </a:rPr>
              <a:t> </a:t>
            </a:r>
            <a:r>
              <a:rPr lang="en-US" sz="2200" noProof="1">
                <a:solidFill>
                  <a:prstClr val="black"/>
                </a:solidFill>
                <a:latin typeface="Arial (Body)"/>
                <a:ea typeface="+mn-ea"/>
                <a:cs typeface="Arial" panose="020B0604020202020204" pitchFamily="34" charset="0"/>
              </a:rPr>
              <a:t>a = 0</a:t>
            </a:r>
            <a:endParaRPr kumimoji="0" lang="vi-VN"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p:sp>
        <p:nvSpPr>
          <p:cNvPr id="9" name="Đáp án sai 1">
            <a:extLst>
              <a:ext uri="{FF2B5EF4-FFF2-40B4-BE49-F238E27FC236}">
                <a16:creationId xmlns:a16="http://schemas.microsoft.com/office/drawing/2014/main" xmlns="" id="{1E5E5B85-13FE-42FC-4312-73A40C5220F5}"/>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rPr>
              <a:t>C.</a:t>
            </a:r>
            <a:r>
              <a:rPr kumimoji="0" lang="en-US" sz="2200" b="0" i="0" u="none" strike="noStrike" kern="0" cap="none" spc="0" normalizeH="0" noProof="1">
                <a:ln>
                  <a:noFill/>
                </a:ln>
                <a:solidFill>
                  <a:prstClr val="black"/>
                </a:solidFill>
                <a:effectLst/>
                <a:uLnTx/>
                <a:uFillTx/>
                <a:latin typeface="Arial (Body)"/>
                <a:ea typeface="+mn-ea"/>
                <a:cs typeface="Arial" panose="020B0604020202020204" pitchFamily="34" charset="0"/>
                <a:sym typeface="Arial"/>
              </a:rPr>
              <a:t> a &gt; 0</a:t>
            </a:r>
            <a:endParaRPr kumimoji="0" lang="vi-VN"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p:sp>
        <p:nvSpPr>
          <p:cNvPr id="10" name="Đáp án sai 1">
            <a:extLst>
              <a:ext uri="{FF2B5EF4-FFF2-40B4-BE49-F238E27FC236}">
                <a16:creationId xmlns:a16="http://schemas.microsoft.com/office/drawing/2014/main" xmlns="" id="{0B62A063-4636-312B-DEE5-DA0F000BD76B}"/>
              </a:ext>
            </a:extLst>
          </p:cNvPr>
          <p:cNvSpPr/>
          <p:nvPr/>
        </p:nvSpPr>
        <p:spPr>
          <a:xfrm>
            <a:off x="4894563" y="2219637"/>
            <a:ext cx="2808146" cy="858018"/>
          </a:xfrm>
          <a:prstGeom prst="roundRect">
            <a:avLst/>
          </a:prstGeom>
          <a:solidFill>
            <a:sysClr val="window" lastClr="FFFFFF"/>
          </a:solidFill>
          <a:ln w="12700" cap="flat" cmpd="sng" algn="ctr">
            <a:noFill/>
            <a:prstDash val="solid"/>
            <a:miter lim="800000"/>
          </a:ln>
          <a:effectLst/>
        </p:spPr>
        <p:txBody>
          <a:bodyPr rtlCol="0" anchor="ctr"/>
          <a:lstStyle/>
          <a:p>
            <a:pPr algn="ctr">
              <a:spcBef>
                <a:spcPts val="600"/>
              </a:spcBef>
              <a:spcAft>
                <a:spcPts val="300"/>
              </a:spcAft>
            </a:pPr>
            <a:r>
              <a:rPr kumimoji="0" lang="en-US"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rPr>
              <a:t>B. </a:t>
            </a:r>
            <a:r>
              <a:rPr lang="en-US" sz="2200" noProof="1">
                <a:solidFill>
                  <a:prstClr val="black"/>
                </a:solidFill>
                <a:latin typeface="Arial (Body)"/>
                <a:ea typeface="+mn-ea"/>
                <a:cs typeface="Arial" panose="020B0604020202020204" pitchFamily="34" charset="0"/>
              </a:rPr>
              <a:t>a &lt; 0</a:t>
            </a:r>
            <a:endParaRPr lang="en-US" sz="2200" kern="100" dirty="0">
              <a:latin typeface="Arial (Body)"/>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xmlns="" id="{75285397-C9D3-805F-E2EF-063F246B3D95}"/>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rPr>
                  <a:t>D. </a:t>
                </a:r>
                <a:r>
                  <a:rPr lang="en-US" sz="2200" noProof="1">
                    <a:solidFill>
                      <a:prstClr val="black"/>
                    </a:solidFill>
                    <a:latin typeface="Arial (Body)"/>
                    <a:ea typeface="+mn-ea"/>
                    <a:cs typeface="Arial" panose="020B0604020202020204" pitchFamily="34" charset="0"/>
                  </a:rPr>
                  <a:t>a </a:t>
                </a:r>
                <a14:m>
                  <m:oMath xmlns:m="http://schemas.openxmlformats.org/officeDocument/2006/math">
                    <m:r>
                      <a:rPr lang="en-US" sz="2200" b="0" i="1" noProof="1" smtClean="0">
                        <a:solidFill>
                          <a:prstClr val="black"/>
                        </a:solidFill>
                        <a:latin typeface="Cambria Math"/>
                        <a:ea typeface="+mn-ea"/>
                        <a:cs typeface="Arial" panose="020B0604020202020204" pitchFamily="34" charset="0"/>
                      </a:rPr>
                      <m:t>≠</m:t>
                    </m:r>
                  </m:oMath>
                </a14:m>
                <a:r>
                  <a:rPr kumimoji="0" lang="en-US"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rPr>
                  <a:t> 0</a:t>
                </a:r>
                <a:endParaRPr kumimoji="0" lang="vi-VN"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id="{75285397-C9D3-805F-E2EF-063F246B3D95}"/>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4"/>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đúng">
                <a:extLst>
                  <a:ext uri="{FF2B5EF4-FFF2-40B4-BE49-F238E27FC236}">
                    <a16:creationId xmlns:a16="http://schemas.microsoft.com/office/drawing/2014/main" xmlns="" id="{C79F7DBA-09EE-24B3-48AF-C92289C9F7CD}"/>
                  </a:ext>
                </a:extLst>
              </p:cNvPr>
              <p:cNvSpPr/>
              <p:nvPr/>
            </p:nvSpPr>
            <p:spPr>
              <a:xfrm>
                <a:off x="4889489" y="3395210"/>
                <a:ext cx="2813220"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200" noProof="1">
                    <a:solidFill>
                      <a:prstClr val="black"/>
                    </a:solidFill>
                    <a:latin typeface="Arial (Body)"/>
                    <a:cs typeface="Arial" panose="020B0604020202020204" pitchFamily="34" charset="0"/>
                  </a:rPr>
                  <a:t>D. a </a:t>
                </a:r>
                <a14:m>
                  <m:oMath xmlns:m="http://schemas.openxmlformats.org/officeDocument/2006/math">
                    <m:r>
                      <a:rPr lang="en-US" sz="2200" i="1" noProof="1">
                        <a:solidFill>
                          <a:prstClr val="black"/>
                        </a:solidFill>
                        <a:latin typeface="Cambria Math"/>
                        <a:cs typeface="Arial" panose="020B0604020202020204" pitchFamily="34" charset="0"/>
                      </a:rPr>
                      <m:t>≠</m:t>
                    </m:r>
                  </m:oMath>
                </a14:m>
                <a:r>
                  <a:rPr lang="en-US" sz="2200" noProof="1">
                    <a:solidFill>
                      <a:prstClr val="black"/>
                    </a:solidFill>
                    <a:latin typeface="Arial (Body)"/>
                    <a:cs typeface="Arial" panose="020B0604020202020204" pitchFamily="34" charset="0"/>
                  </a:rPr>
                  <a:t> 0</a:t>
                </a:r>
                <a:endParaRPr lang="vi-VN" sz="2200" noProof="1">
                  <a:solidFill>
                    <a:prstClr val="black"/>
                  </a:solidFill>
                  <a:latin typeface="Arial (Body)"/>
                  <a:cs typeface="Arial" panose="020B0604020202020204" pitchFamily="34" charset="0"/>
                </a:endParaRPr>
              </a:p>
            </p:txBody>
          </p:sp>
        </mc:Choice>
        <mc:Fallback xmlns="">
          <p:sp>
            <p:nvSpPr>
              <p:cNvPr id="13" name="Đáp án đúng">
                <a:extLst>
                  <a:ext uri="{FF2B5EF4-FFF2-40B4-BE49-F238E27FC236}">
                    <a16:creationId xmlns:a16="http://schemas.microsoft.com/office/drawing/2014/main" id="{C79F7DBA-09EE-24B3-48AF-C92289C9F7CD}"/>
                  </a:ext>
                </a:extLst>
              </p:cNvPr>
              <p:cNvSpPr>
                <a:spLocks noRot="1" noChangeAspect="1" noMove="1" noResize="1" noEditPoints="1" noAdjustHandles="1" noChangeArrowheads="1" noChangeShapeType="1" noTextEdit="1"/>
              </p:cNvSpPr>
              <p:nvPr/>
            </p:nvSpPr>
            <p:spPr>
              <a:xfrm>
                <a:off x="4889489" y="3395210"/>
                <a:ext cx="2813220" cy="873957"/>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sp>
        <p:nvSpPr>
          <p:cNvPr id="28" name="Rectangle: Rounded Corners 27">
            <a:extLst>
              <a:ext uri="{FF2B5EF4-FFF2-40B4-BE49-F238E27FC236}">
                <a16:creationId xmlns:a16="http://schemas.microsoft.com/office/drawing/2014/main" xmlns=""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a:t>
            </a:r>
            <a:r>
              <a:rPr kumimoji="0" lang="en-US" sz="2400" b="0" i="0" u="none" strike="noStrike" kern="120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2:</a:t>
            </a:r>
            <a:r>
              <a:rPr kumimoji="0" lang="en-US" sz="2400" b="0" i="0" u="none" strike="noStrike" kern="1200" cap="none" spc="0" normalizeH="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fr-FR" sz="2400" dirty="0" err="1">
                <a:solidFill>
                  <a:srgbClr val="000000"/>
                </a:solidFill>
                <a:latin typeface="Arial (Headings)"/>
                <a:ea typeface="Calibri" panose="020F0502020204030204" pitchFamily="34" charset="0"/>
                <a:cs typeface="Times New Roman" panose="02020603050405020304" pitchFamily="18" charset="0"/>
              </a:rPr>
              <a:t>Hàm</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số</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nào</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dưới</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đây</a:t>
            </a:r>
            <a:r>
              <a:rPr lang="fr-FR" sz="2400" dirty="0">
                <a:solidFill>
                  <a:srgbClr val="000000"/>
                </a:solidFill>
                <a:latin typeface="Arial (Headings)"/>
                <a:ea typeface="Calibri" panose="020F0502020204030204" pitchFamily="34" charset="0"/>
                <a:cs typeface="Times New Roman" panose="02020603050405020304" pitchFamily="18" charset="0"/>
              </a:rPr>
              <a:t> là </a:t>
            </a:r>
            <a:r>
              <a:rPr lang="fr-FR" sz="2400" dirty="0" err="1">
                <a:solidFill>
                  <a:srgbClr val="000000"/>
                </a:solidFill>
                <a:latin typeface="Arial (Headings)"/>
                <a:ea typeface="Calibri" panose="020F0502020204030204" pitchFamily="34" charset="0"/>
                <a:cs typeface="Times New Roman" panose="02020603050405020304" pitchFamily="18" charset="0"/>
              </a:rPr>
              <a:t>hàm</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số</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bậc</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nhất</a:t>
            </a:r>
            <a:r>
              <a:rPr lang="fr-FR" sz="2400" dirty="0">
                <a:solidFill>
                  <a:srgbClr val="000000"/>
                </a:solidFill>
                <a:latin typeface="Arial (Headings)"/>
                <a:ea typeface="Calibri" panose="020F0502020204030204" pitchFamily="34" charset="0"/>
                <a:cs typeface="Times New Roman" panose="02020603050405020304" pitchFamily="18" charset="0"/>
              </a:rPr>
              <a:t>?</a:t>
            </a:r>
            <a:endParaRPr kumimoji="0" lang="en-US" sz="2400" b="0" u="none" strike="noStrike" kern="1200" cap="none" spc="0" normalizeH="0" baseline="0" noProof="1">
              <a:ln>
                <a:noFill/>
              </a:ln>
              <a:solidFill>
                <a:srgbClr val="000000"/>
              </a:solidFill>
              <a:effectLst/>
              <a:uLnTx/>
              <a:uFillTx/>
              <a:latin typeface="Arial (Headings)"/>
              <a:cs typeface="Arial" panose="020B0604020202020204" pitchFamily="34" charset="0"/>
              <a:sym typeface="Arial"/>
            </a:endParaRPr>
          </a:p>
        </p:txBody>
      </p:sp>
      <p:pic>
        <p:nvPicPr>
          <p:cNvPr id="10" name="Picture 11">
            <a:extLst>
              <a:ext uri="{FF2B5EF4-FFF2-40B4-BE49-F238E27FC236}">
                <a16:creationId xmlns:a16="http://schemas.microsoft.com/office/drawing/2014/main" xmlns="" id="{3799B1D7-34FE-CABD-445E-DD020281AB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3077655"/>
            <a:ext cx="1613942" cy="2065845"/>
          </a:xfrm>
          <a:prstGeom prst="rect">
            <a:avLst/>
          </a:prstGeom>
        </p:spPr>
      </p:pic>
      <p:sp>
        <p:nvSpPr>
          <p:cNvPr id="6" name="Đáp án sai 1">
            <a:extLst>
              <a:ext uri="{FF2B5EF4-FFF2-40B4-BE49-F238E27FC236}">
                <a16:creationId xmlns:a16="http://schemas.microsoft.com/office/drawing/2014/main" xmlns="" id="{60533EEE-7EF3-D54B-B9F7-C9D90D4ABBD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0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a:t>
            </a:r>
            <a:r>
              <a:rPr kumimoji="0" lang="en-US" sz="2000" b="0" i="0" u="none" strike="noStrike" kern="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noProof="1">
                <a:solidFill>
                  <a:prstClr val="black"/>
                </a:solidFill>
                <a:latin typeface="Arial" panose="020B0604020202020204" pitchFamily="34" charset="0"/>
                <a:ea typeface="+mn-ea"/>
                <a:cs typeface="Arial" panose="020B0604020202020204" pitchFamily="34" charset="0"/>
              </a:rPr>
              <a:t>y = 2x + 1</a:t>
            </a:r>
            <a:endParaRPr kumimoji="0" lang="vi-VN" sz="20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a:hlinkClick r:id="rId12" action="ppaction://hlinksldjump"/>
            <a:extLst>
              <a:ext uri="{FF2B5EF4-FFF2-40B4-BE49-F238E27FC236}">
                <a16:creationId xmlns:a16="http://schemas.microsoft.com/office/drawing/2014/main" xmlns="" id="{8BDCCCD0-A391-2F0D-1287-B6EEF9AC87F4}"/>
              </a:ext>
            </a:extLst>
          </p:cNvPr>
          <p:cNvPicPr>
            <a:picLocks noChangeAspect="1"/>
          </p:cNvPicPr>
          <p:nvPr/>
        </p:nvPicPr>
        <p:blipFill>
          <a:blip r:embed="rId13"/>
          <a:stretch>
            <a:fillRect/>
          </a:stretch>
        </p:blipFill>
        <p:spPr>
          <a:xfrm>
            <a:off x="7702709" y="4060756"/>
            <a:ext cx="1441292" cy="1074105"/>
          </a:xfrm>
          <a:prstGeom prst="rect">
            <a:avLst/>
          </a:prstGeom>
        </p:spPr>
      </p:pic>
      <p:sp>
        <p:nvSpPr>
          <p:cNvPr id="8" name="Đáp án sai 1">
            <a:extLst>
              <a:ext uri="{FF2B5EF4-FFF2-40B4-BE49-F238E27FC236}">
                <a16:creationId xmlns:a16="http://schemas.microsoft.com/office/drawing/2014/main" xmlns="" id="{5A1CF2D4-48A3-8138-5701-57E1FE0879DE}"/>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0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noProof="1">
                <a:solidFill>
                  <a:prstClr val="black"/>
                </a:solidFill>
                <a:latin typeface="Arial" panose="020B0604020202020204" pitchFamily="34" charset="0"/>
                <a:ea typeface="+mn-ea"/>
                <a:cs typeface="Arial" panose="020B0604020202020204" pitchFamily="34" charset="0"/>
              </a:rPr>
              <a:t>y</a:t>
            </a:r>
            <a:r>
              <a:rPr lang="en-US" sz="2000" noProof="1">
                <a:solidFill>
                  <a:prstClr val="black"/>
                </a:solidFill>
                <a:latin typeface="Arial" panose="020B0604020202020204" pitchFamily="34" charset="0"/>
                <a:cs typeface="Arial" panose="020B0604020202020204" pitchFamily="34" charset="0"/>
              </a:rPr>
              <a:t> = 2x</a:t>
            </a:r>
            <a:r>
              <a:rPr lang="en-US" sz="2000" baseline="30000" noProof="1">
                <a:solidFill>
                  <a:prstClr val="black"/>
                </a:solidFill>
                <a:latin typeface="Arial" panose="020B0604020202020204" pitchFamily="34" charset="0"/>
                <a:cs typeface="Arial" panose="020B0604020202020204" pitchFamily="34" charset="0"/>
              </a:rPr>
              <a:t>2</a:t>
            </a:r>
            <a:r>
              <a:rPr lang="en-US" sz="2000" noProof="1">
                <a:solidFill>
                  <a:prstClr val="black"/>
                </a:solidFill>
                <a:latin typeface="Arial" panose="020B0604020202020204" pitchFamily="34" charset="0"/>
                <a:cs typeface="Arial" panose="020B0604020202020204" pitchFamily="34" charset="0"/>
              </a:rPr>
              <a:t> + x + 1</a:t>
            </a:r>
            <a:endParaRPr kumimoji="0" lang="vi-VN" sz="20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2" name="Đáp án sai 1">
            <a:extLst>
              <a:ext uri="{FF2B5EF4-FFF2-40B4-BE49-F238E27FC236}">
                <a16:creationId xmlns:a16="http://schemas.microsoft.com/office/drawing/2014/main" xmlns="" id="{A9D4494D-6496-1DC1-CC3F-E831FF25AA19}"/>
              </a:ext>
            </a:extLst>
          </p:cNvPr>
          <p:cNvSpPr/>
          <p:nvPr/>
        </p:nvSpPr>
        <p:spPr>
          <a:xfrm>
            <a:off x="4894563" y="2219637"/>
            <a:ext cx="2808146" cy="858018"/>
          </a:xfrm>
          <a:prstGeom prst="roundRect">
            <a:avLst/>
          </a:prstGeom>
          <a:solidFill>
            <a:sysClr val="window" lastClr="FFFFFF"/>
          </a:solidFill>
          <a:ln w="12700" cap="flat" cmpd="sng" algn="ctr">
            <a:noFill/>
            <a:prstDash val="solid"/>
            <a:miter lim="800000"/>
          </a:ln>
          <a:effectLst/>
        </p:spPr>
        <p:txBody>
          <a:bodyPr rtlCol="0" anchor="ctr"/>
          <a:lstStyle/>
          <a:p>
            <a:pPr algn="ctr">
              <a:spcBef>
                <a:spcPts val="600"/>
              </a:spcBef>
              <a:spcAft>
                <a:spcPts val="300"/>
              </a:spcAft>
            </a:pPr>
            <a:r>
              <a:rPr kumimoji="0" lang="en-US" sz="20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000" noProof="1">
                <a:solidFill>
                  <a:prstClr val="black"/>
                </a:solidFill>
                <a:latin typeface="Arial" panose="020B0604020202020204" pitchFamily="34" charset="0"/>
                <a:cs typeface="Arial" panose="020B0604020202020204" pitchFamily="34" charset="0"/>
              </a:rPr>
              <a:t>y = 0x + 3</a:t>
            </a:r>
            <a:endParaRPr lang="en-US" sz="2000" kern="100" dirty="0">
              <a:latin typeface="Arial" panose="020B0604020202020204" pitchFamily="34" charset="0"/>
              <a:ea typeface="Calibri" panose="020F0502020204030204" pitchFamily="34" charset="0"/>
              <a:cs typeface="Arial" panose="020B0604020202020204" pitchFamily="34" charset="0"/>
            </a:endParaRPr>
          </a:p>
        </p:txBody>
      </p:sp>
      <p:sp>
        <p:nvSpPr>
          <p:cNvPr id="13" name="Đáp án sai 1">
            <a:extLst>
              <a:ext uri="{FF2B5EF4-FFF2-40B4-BE49-F238E27FC236}">
                <a16:creationId xmlns:a16="http://schemas.microsoft.com/office/drawing/2014/main" xmlns="" id="{BBE79D13-3B91-E2BE-1B36-CE40ECFC0321}"/>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0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000" noProof="1">
                <a:solidFill>
                  <a:prstClr val="black"/>
                </a:solidFill>
                <a:latin typeface="Arial" panose="020B0604020202020204" pitchFamily="34" charset="0"/>
                <a:cs typeface="Arial" panose="020B0604020202020204" pitchFamily="34" charset="0"/>
              </a:rPr>
              <a:t>y = + 4</a:t>
            </a:r>
            <a:endParaRPr kumimoji="0" lang="vi-VN" sz="20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1" name="Đáp án đúng">
            <a:extLst>
              <a:ext uri="{FF2B5EF4-FFF2-40B4-BE49-F238E27FC236}">
                <a16:creationId xmlns:a16="http://schemas.microsoft.com/office/drawing/2014/main" xmlns="" id="{6D129776-EA53-07AD-5FF7-046F4803AA09}"/>
              </a:ext>
            </a:extLst>
          </p:cNvPr>
          <p:cNvSpPr/>
          <p:nvPr/>
        </p:nvSpPr>
        <p:spPr>
          <a:xfrm>
            <a:off x="1320107" y="2197682"/>
            <a:ext cx="2845194"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000" noProof="1">
                <a:solidFill>
                  <a:prstClr val="black"/>
                </a:solidFill>
                <a:latin typeface="Arial" panose="020B0604020202020204" pitchFamily="34" charset="0"/>
                <a:cs typeface="Arial" panose="020B0604020202020204" pitchFamily="34" charset="0"/>
              </a:rPr>
              <a:t>A. y = 2x + 1</a:t>
            </a:r>
            <a:endParaRPr lang="vi-VN" sz="20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xmlns="" id="{E61D4046-9D0D-71A8-5E6D-C216D938944C}"/>
                  </a:ext>
                </a:extLst>
              </p:cNvPr>
              <p:cNvSpPr/>
              <p:nvPr/>
            </p:nvSpPr>
            <p:spPr>
              <a:xfrm>
                <a:off x="582989" y="441375"/>
                <a:ext cx="7978021"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100"/>
                  </a:spcBef>
                  <a:spcAft>
                    <a:spcPts val="100"/>
                  </a:spcAft>
                </a:pPr>
                <a:r>
                  <a:rPr kumimoji="0" lang="vi-VN" sz="2200" b="0" i="0" u="none" strike="noStrike" kern="1200" cap="none" spc="0" normalizeH="0" baseline="0" noProof="1">
                    <a:ln>
                      <a:noFill/>
                    </a:ln>
                    <a:solidFill>
                      <a:schemeClr val="tx1"/>
                    </a:solidFill>
                    <a:effectLst/>
                    <a:uLnTx/>
                    <a:uFillTx/>
                    <a:latin typeface="Arial (Body)"/>
                    <a:cs typeface="Arial" panose="020B0604020202020204" pitchFamily="34" charset="0"/>
                    <a:sym typeface="Arial"/>
                  </a:rPr>
                  <a:t>Câu hỏi</a:t>
                </a:r>
                <a:r>
                  <a:rPr kumimoji="0" lang="en-US" sz="2200" b="0" i="0" u="none" strike="noStrike" kern="1200" cap="none" spc="0" normalizeH="0" baseline="0" noProof="1">
                    <a:ln>
                      <a:noFill/>
                    </a:ln>
                    <a:solidFill>
                      <a:schemeClr val="tx1"/>
                    </a:solidFill>
                    <a:effectLst/>
                    <a:uLnTx/>
                    <a:uFillTx/>
                    <a:latin typeface="Arial (Body)"/>
                    <a:cs typeface="Arial" panose="020B0604020202020204" pitchFamily="34" charset="0"/>
                    <a:sym typeface="Arial"/>
                  </a:rPr>
                  <a:t> 3: </a:t>
                </a:r>
                <a:r>
                  <a:rPr lang="en-US" sz="2200" dirty="0">
                    <a:solidFill>
                      <a:schemeClr val="tx1"/>
                    </a:solidFill>
                    <a:latin typeface="Arial (Body)"/>
                    <a:ea typeface="Arial" panose="020B0604020202020204" pitchFamily="34" charset="0"/>
                  </a:rPr>
                  <a:t>Trong </a:t>
                </a:r>
                <a:r>
                  <a:rPr lang="en-US" sz="2200" dirty="0" err="1">
                    <a:solidFill>
                      <a:schemeClr val="tx1"/>
                    </a:solidFill>
                    <a:latin typeface="Arial (Body)"/>
                    <a:ea typeface="Arial" panose="020B0604020202020204" pitchFamily="34" charset="0"/>
                  </a:rPr>
                  <a:t>các</a:t>
                </a:r>
                <a:r>
                  <a:rPr lang="en-US" sz="2200" dirty="0">
                    <a:solidFill>
                      <a:schemeClr val="tx1"/>
                    </a:solidFill>
                    <a:latin typeface="Arial (Body)"/>
                    <a:ea typeface="Arial" panose="020B0604020202020204" pitchFamily="34" charset="0"/>
                  </a:rPr>
                  <a:t> </a:t>
                </a:r>
                <a:r>
                  <a:rPr lang="en-US" sz="2200" dirty="0" err="1">
                    <a:solidFill>
                      <a:schemeClr val="tx1"/>
                    </a:solidFill>
                    <a:latin typeface="Arial (Body)"/>
                    <a:ea typeface="Arial" panose="020B0604020202020204" pitchFamily="34" charset="0"/>
                  </a:rPr>
                  <a:t>hàm</a:t>
                </a:r>
                <a:r>
                  <a:rPr lang="en-US" sz="2200" dirty="0">
                    <a:solidFill>
                      <a:schemeClr val="tx1"/>
                    </a:solidFill>
                    <a:latin typeface="Arial (Body)"/>
                    <a:ea typeface="Arial" panose="020B0604020202020204" pitchFamily="34" charset="0"/>
                  </a:rPr>
                  <a:t> </a:t>
                </a:r>
                <a:r>
                  <a:rPr lang="en-US" sz="2200" dirty="0" err="1">
                    <a:solidFill>
                      <a:schemeClr val="tx1"/>
                    </a:solidFill>
                    <a:latin typeface="Arial (Body)"/>
                    <a:ea typeface="Arial" panose="020B0604020202020204" pitchFamily="34" charset="0"/>
                  </a:rPr>
                  <a:t>số</a:t>
                </a:r>
                <a:r>
                  <a:rPr lang="en-US" sz="2200" dirty="0">
                    <a:solidFill>
                      <a:schemeClr val="tx1"/>
                    </a:solidFill>
                    <a:latin typeface="Arial (Body)"/>
                    <a:ea typeface="Arial" panose="020B0604020202020204" pitchFamily="34" charset="0"/>
                  </a:rPr>
                  <a:t> y = 5; y = </a:t>
                </a:r>
                <a14:m>
                  <m:oMath xmlns:m="http://schemas.openxmlformats.org/officeDocument/2006/math">
                    <m:f>
                      <m:fPr>
                        <m:ctrlPr>
                          <a:rPr lang="en-US" sz="2200" i="1">
                            <a:solidFill>
                              <a:schemeClr val="tx1"/>
                            </a:solidFill>
                            <a:latin typeface="Cambria Math"/>
                            <a:cs typeface="Times New Roman" panose="02020603050405020304" pitchFamily="18" charset="0"/>
                          </a:rPr>
                        </m:ctrlPr>
                      </m:fPr>
                      <m:num>
                        <m:r>
                          <a:rPr lang="en-US" sz="2200" i="1">
                            <a:solidFill>
                              <a:schemeClr val="tx1"/>
                            </a:solidFill>
                            <a:latin typeface="Cambria Math"/>
                            <a:ea typeface="Arial" panose="020B0604020202020204" pitchFamily="34" charset="0"/>
                            <a:cs typeface="Times New Roman" panose="02020603050405020304" pitchFamily="18" charset="0"/>
                          </a:rPr>
                          <m:t>𝑥</m:t>
                        </m:r>
                      </m:num>
                      <m:den>
                        <m:r>
                          <a:rPr lang="en-US" sz="2200" i="1">
                            <a:solidFill>
                              <a:schemeClr val="tx1"/>
                            </a:solidFill>
                            <a:latin typeface="Cambria Math"/>
                            <a:ea typeface="Arial" panose="020B0604020202020204" pitchFamily="34" charset="0"/>
                            <a:cs typeface="Times New Roman" panose="02020603050405020304" pitchFamily="18" charset="0"/>
                          </a:rPr>
                          <m:t>2</m:t>
                        </m:r>
                      </m:den>
                    </m:f>
                  </m:oMath>
                </a14:m>
                <a:r>
                  <a:rPr lang="en-US" sz="2200" dirty="0">
                    <a:solidFill>
                      <a:schemeClr val="tx1"/>
                    </a:solidFill>
                    <a:latin typeface="Arial (Body)"/>
                    <a:ea typeface="Times New Roman" panose="02020603050405020304" pitchFamily="18" charset="0"/>
                  </a:rPr>
                  <a:t> </a:t>
                </a:r>
                <a:r>
                  <a:rPr lang="en-US" sz="2200" dirty="0">
                    <a:solidFill>
                      <a:schemeClr val="tx1"/>
                    </a:solidFill>
                    <a:latin typeface="Arial (Body)"/>
                    <a:ea typeface="Arial" panose="020B0604020202020204" pitchFamily="34" charset="0"/>
                  </a:rPr>
                  <a:t>+1; y = x</a:t>
                </a:r>
                <a:r>
                  <a:rPr lang="en-US" sz="2200" baseline="30000" dirty="0">
                    <a:solidFill>
                      <a:schemeClr val="tx1"/>
                    </a:solidFill>
                    <a:latin typeface="Arial (Body)"/>
                    <a:ea typeface="Arial" panose="020B0604020202020204" pitchFamily="34" charset="0"/>
                  </a:rPr>
                  <a:t>3</a:t>
                </a:r>
                <a:r>
                  <a:rPr lang="en-US" sz="2200" dirty="0">
                    <a:solidFill>
                      <a:schemeClr val="tx1"/>
                    </a:solidFill>
                    <a:latin typeface="Arial (Body)"/>
                    <a:ea typeface="Arial" panose="020B0604020202020204" pitchFamily="34" charset="0"/>
                  </a:rPr>
                  <a:t> + 2x + 1; y = </a:t>
                </a:r>
                <a14:m>
                  <m:oMath xmlns:m="http://schemas.openxmlformats.org/officeDocument/2006/math">
                    <m:f>
                      <m:fPr>
                        <m:ctrlPr>
                          <a:rPr lang="en-US" sz="2200" i="1">
                            <a:solidFill>
                              <a:schemeClr val="tx1"/>
                            </a:solidFill>
                            <a:latin typeface="Cambria Math"/>
                            <a:cs typeface="Times New Roman" panose="02020603050405020304" pitchFamily="18" charset="0"/>
                          </a:rPr>
                        </m:ctrlPr>
                      </m:fPr>
                      <m:num>
                        <m:r>
                          <a:rPr lang="en-US" sz="2200" i="1">
                            <a:solidFill>
                              <a:schemeClr val="tx1"/>
                            </a:solidFill>
                            <a:latin typeface="Cambria Math"/>
                            <a:ea typeface="Arial" panose="020B0604020202020204" pitchFamily="34" charset="0"/>
                            <a:cs typeface="Times New Roman" panose="02020603050405020304" pitchFamily="18" charset="0"/>
                          </a:rPr>
                          <m:t>1</m:t>
                        </m:r>
                      </m:num>
                      <m:den>
                        <m:r>
                          <a:rPr lang="en-US" sz="2200" i="1">
                            <a:solidFill>
                              <a:schemeClr val="tx1"/>
                            </a:solidFill>
                            <a:latin typeface="Cambria Math"/>
                            <a:ea typeface="Arial" panose="020B0604020202020204" pitchFamily="34" charset="0"/>
                            <a:cs typeface="Times New Roman" panose="02020603050405020304" pitchFamily="18" charset="0"/>
                          </a:rPr>
                          <m:t>𝑥</m:t>
                        </m:r>
                      </m:den>
                    </m:f>
                  </m:oMath>
                </a14:m>
                <a:r>
                  <a:rPr lang="en-US" sz="2200" dirty="0">
                    <a:solidFill>
                      <a:schemeClr val="tx1"/>
                    </a:solidFill>
                    <a:latin typeface="Arial (Body)"/>
                    <a:ea typeface="Times New Roman" panose="02020603050405020304" pitchFamily="18" charset="0"/>
                  </a:rPr>
                  <a:t> + 2</a:t>
                </a:r>
                <a:r>
                  <a:rPr lang="en-US" sz="2200" dirty="0">
                    <a:solidFill>
                      <a:schemeClr val="tx1"/>
                    </a:solidFill>
                    <a:latin typeface="Arial (Body)"/>
                    <a:ea typeface="Arial" panose="020B0604020202020204" pitchFamily="34" charset="0"/>
                  </a:rPr>
                  <a:t>; y = 3x </a:t>
                </a:r>
                <a:r>
                  <a:rPr lang="en-US" sz="2200" dirty="0" err="1">
                    <a:solidFill>
                      <a:schemeClr val="tx1"/>
                    </a:solidFill>
                    <a:latin typeface="Arial (Body)"/>
                    <a:ea typeface="Arial" panose="020B0604020202020204" pitchFamily="34" charset="0"/>
                  </a:rPr>
                  <a:t>có</a:t>
                </a:r>
                <a:r>
                  <a:rPr lang="en-US" sz="2200" dirty="0">
                    <a:solidFill>
                      <a:schemeClr val="tx1"/>
                    </a:solidFill>
                    <a:latin typeface="Arial (Body)"/>
                    <a:ea typeface="Arial" panose="020B0604020202020204" pitchFamily="34" charset="0"/>
                  </a:rPr>
                  <a:t> bao </a:t>
                </a:r>
                <a:r>
                  <a:rPr lang="en-US" sz="2200" dirty="0" err="1">
                    <a:solidFill>
                      <a:schemeClr val="tx1"/>
                    </a:solidFill>
                    <a:latin typeface="Arial (Body)"/>
                    <a:ea typeface="Arial" panose="020B0604020202020204" pitchFamily="34" charset="0"/>
                  </a:rPr>
                  <a:t>nhiêu</a:t>
                </a:r>
                <a:r>
                  <a:rPr lang="en-US" sz="2200" dirty="0">
                    <a:solidFill>
                      <a:schemeClr val="tx1"/>
                    </a:solidFill>
                    <a:latin typeface="Arial (Body)"/>
                    <a:ea typeface="Arial" panose="020B0604020202020204" pitchFamily="34" charset="0"/>
                  </a:rPr>
                  <a:t> </a:t>
                </a:r>
                <a:r>
                  <a:rPr lang="en-US" sz="2200" dirty="0" err="1">
                    <a:solidFill>
                      <a:schemeClr val="tx1"/>
                    </a:solidFill>
                    <a:latin typeface="Arial (Body)"/>
                    <a:ea typeface="Arial" panose="020B0604020202020204" pitchFamily="34" charset="0"/>
                  </a:rPr>
                  <a:t>hàm</a:t>
                </a:r>
                <a:r>
                  <a:rPr lang="en-US" sz="2200" dirty="0">
                    <a:solidFill>
                      <a:schemeClr val="tx1"/>
                    </a:solidFill>
                    <a:latin typeface="Arial (Body)"/>
                    <a:ea typeface="Arial" panose="020B0604020202020204" pitchFamily="34" charset="0"/>
                  </a:rPr>
                  <a:t> </a:t>
                </a:r>
                <a:r>
                  <a:rPr lang="en-US" sz="2200" dirty="0" err="1">
                    <a:solidFill>
                      <a:schemeClr val="tx1"/>
                    </a:solidFill>
                    <a:latin typeface="Arial (Body)"/>
                    <a:ea typeface="Arial" panose="020B0604020202020204" pitchFamily="34" charset="0"/>
                  </a:rPr>
                  <a:t>số</a:t>
                </a:r>
                <a:r>
                  <a:rPr lang="en-US" sz="2200" dirty="0">
                    <a:solidFill>
                      <a:schemeClr val="tx1"/>
                    </a:solidFill>
                    <a:latin typeface="Arial (Body)"/>
                    <a:ea typeface="Arial" panose="020B0604020202020204" pitchFamily="34" charset="0"/>
                  </a:rPr>
                  <a:t> </a:t>
                </a:r>
                <a:r>
                  <a:rPr lang="en-US" sz="2200" dirty="0" err="1">
                    <a:solidFill>
                      <a:schemeClr val="tx1"/>
                    </a:solidFill>
                    <a:latin typeface="Arial (Body)"/>
                    <a:ea typeface="Arial" panose="020B0604020202020204" pitchFamily="34" charset="0"/>
                  </a:rPr>
                  <a:t>là</a:t>
                </a:r>
                <a:r>
                  <a:rPr lang="en-US" sz="2200" dirty="0">
                    <a:solidFill>
                      <a:schemeClr val="tx1"/>
                    </a:solidFill>
                    <a:latin typeface="Arial (Body)"/>
                    <a:ea typeface="Arial" panose="020B0604020202020204" pitchFamily="34" charset="0"/>
                  </a:rPr>
                  <a:t> </a:t>
                </a:r>
                <a:r>
                  <a:rPr lang="en-US" sz="2200" dirty="0" err="1">
                    <a:solidFill>
                      <a:schemeClr val="tx1"/>
                    </a:solidFill>
                    <a:latin typeface="Arial (Body)"/>
                    <a:ea typeface="Arial" panose="020B0604020202020204" pitchFamily="34" charset="0"/>
                  </a:rPr>
                  <a:t>hàm</a:t>
                </a:r>
                <a:r>
                  <a:rPr lang="en-US" sz="2200" dirty="0">
                    <a:solidFill>
                      <a:schemeClr val="tx1"/>
                    </a:solidFill>
                    <a:latin typeface="Arial (Body)"/>
                    <a:ea typeface="Arial" panose="020B0604020202020204" pitchFamily="34" charset="0"/>
                  </a:rPr>
                  <a:t> </a:t>
                </a:r>
                <a:r>
                  <a:rPr lang="en-US" sz="2200" dirty="0" err="1">
                    <a:solidFill>
                      <a:schemeClr val="tx1"/>
                    </a:solidFill>
                    <a:latin typeface="Arial (Body)"/>
                    <a:ea typeface="Arial" panose="020B0604020202020204" pitchFamily="34" charset="0"/>
                  </a:rPr>
                  <a:t>số</a:t>
                </a:r>
                <a:r>
                  <a:rPr lang="en-US" sz="2200" dirty="0">
                    <a:solidFill>
                      <a:schemeClr val="tx1"/>
                    </a:solidFill>
                    <a:latin typeface="Arial (Body)"/>
                    <a:ea typeface="Arial" panose="020B0604020202020204" pitchFamily="34" charset="0"/>
                  </a:rPr>
                  <a:t> </a:t>
                </a:r>
                <a:r>
                  <a:rPr lang="en-US" sz="2200" dirty="0" err="1">
                    <a:solidFill>
                      <a:schemeClr val="tx1"/>
                    </a:solidFill>
                    <a:latin typeface="Arial (Body)"/>
                    <a:ea typeface="Arial" panose="020B0604020202020204" pitchFamily="34" charset="0"/>
                  </a:rPr>
                  <a:t>bậc</a:t>
                </a:r>
                <a:r>
                  <a:rPr lang="en-US" sz="2200" dirty="0">
                    <a:solidFill>
                      <a:schemeClr val="tx1"/>
                    </a:solidFill>
                    <a:latin typeface="Arial (Body)"/>
                    <a:ea typeface="Arial" panose="020B0604020202020204" pitchFamily="34" charset="0"/>
                  </a:rPr>
                  <a:t> </a:t>
                </a:r>
                <a:r>
                  <a:rPr lang="en-US" sz="2200" dirty="0" err="1">
                    <a:solidFill>
                      <a:schemeClr val="tx1"/>
                    </a:solidFill>
                    <a:latin typeface="Arial (Body)"/>
                    <a:ea typeface="Arial" panose="020B0604020202020204" pitchFamily="34" charset="0"/>
                  </a:rPr>
                  <a:t>nhất</a:t>
                </a:r>
                <a:r>
                  <a:rPr lang="en-US" sz="2200" dirty="0">
                    <a:solidFill>
                      <a:schemeClr val="tx1"/>
                    </a:solidFill>
                    <a:latin typeface="Arial (Body)"/>
                    <a:ea typeface="Arial" panose="020B0604020202020204" pitchFamily="34" charset="0"/>
                  </a:rPr>
                  <a:t>?</a:t>
                </a: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82989" y="441375"/>
                <a:ext cx="7978021" cy="1510195"/>
              </a:xfrm>
              <a:prstGeom prst="roundRect">
                <a:avLst/>
              </a:prstGeom>
              <a:blipFill>
                <a:blip r:embed="rId10"/>
                <a:stretch>
                  <a:fillRect l="-76" b="-403"/>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xmlns=""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4651" y="3180996"/>
            <a:ext cx="1382360" cy="1953866"/>
          </a:xfrm>
          <a:prstGeom prst="rect">
            <a:avLst/>
          </a:prstGeom>
        </p:spPr>
      </p:pic>
      <p:sp>
        <p:nvSpPr>
          <p:cNvPr id="6" name="Đáp án sai 1">
            <a:extLst>
              <a:ext uri="{FF2B5EF4-FFF2-40B4-BE49-F238E27FC236}">
                <a16:creationId xmlns:a16="http://schemas.microsoft.com/office/drawing/2014/main" xmlns="" id="{F451D9A9-5E15-BDFD-1271-8F4EBB715FCE}"/>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3</a:t>
            </a:r>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a:hlinkClick r:id="rId13" action="ppaction://hlinksldjump"/>
            <a:extLst>
              <a:ext uri="{FF2B5EF4-FFF2-40B4-BE49-F238E27FC236}">
                <a16:creationId xmlns:a16="http://schemas.microsoft.com/office/drawing/2014/main" xmlns="" id="{B573D4E0-A363-B786-1D77-E42A6102E323}"/>
              </a:ext>
            </a:extLst>
          </p:cNvPr>
          <p:cNvPicPr>
            <a:picLocks noChangeAspect="1"/>
          </p:cNvPicPr>
          <p:nvPr/>
        </p:nvPicPr>
        <p:blipFill>
          <a:blip r:embed="rId14"/>
          <a:stretch>
            <a:fillRect/>
          </a:stretch>
        </p:blipFill>
        <p:spPr>
          <a:xfrm>
            <a:off x="7702709" y="4060756"/>
            <a:ext cx="1441292" cy="1074105"/>
          </a:xfrm>
          <a:prstGeom prst="rect">
            <a:avLst/>
          </a:prstGeom>
        </p:spPr>
      </p:pic>
      <p:sp>
        <p:nvSpPr>
          <p:cNvPr id="8" name="Đáp án sai 1">
            <a:extLst>
              <a:ext uri="{FF2B5EF4-FFF2-40B4-BE49-F238E27FC236}">
                <a16:creationId xmlns:a16="http://schemas.microsoft.com/office/drawing/2014/main" xmlns="" id="{61E4079C-FF64-F0AD-92A1-8F5E477B34D2}"/>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4</a:t>
            </a:r>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Đáp án sai 1">
            <a:extLst>
              <a:ext uri="{FF2B5EF4-FFF2-40B4-BE49-F238E27FC236}">
                <a16:creationId xmlns:a16="http://schemas.microsoft.com/office/drawing/2014/main" xmlns="" id="{C6B608DB-DA94-4AAF-B03E-98FCC37DD1E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2</a:t>
            </a:r>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3" name="Đáp án sai 1">
            <a:extLst>
              <a:ext uri="{FF2B5EF4-FFF2-40B4-BE49-F238E27FC236}">
                <a16:creationId xmlns:a16="http://schemas.microsoft.com/office/drawing/2014/main" xmlns="" id="{57B2BD6A-AE66-9145-EF24-4F0D51EA74AA}"/>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1</a:t>
            </a:r>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áp án đúng">
            <a:extLst>
              <a:ext uri="{FF2B5EF4-FFF2-40B4-BE49-F238E27FC236}">
                <a16:creationId xmlns:a16="http://schemas.microsoft.com/office/drawing/2014/main" xmlns="" id="{EEC76957-F287-ABE6-519F-A78BABD1EFDD}"/>
              </a:ext>
            </a:extLst>
          </p:cNvPr>
          <p:cNvSpPr/>
          <p:nvPr/>
        </p:nvSpPr>
        <p:spPr>
          <a:xfrm>
            <a:off x="4894563" y="2219637"/>
            <a:ext cx="2808146" cy="833303"/>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400" noProof="1">
                <a:solidFill>
                  <a:prstClr val="black"/>
                </a:solidFill>
                <a:latin typeface="Arial" panose="020B0604020202020204" pitchFamily="34" charset="0"/>
                <a:cs typeface="Arial" panose="020B0604020202020204" pitchFamily="34" charset="0"/>
              </a:rPr>
              <a:t>B. 2</a:t>
            </a:r>
            <a:endParaRPr lang="vi-VN" sz="24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964388" y="2178144"/>
            <a:ext cx="7183787" cy="688816"/>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xmlns="" id="{F65C1643-9ACE-C958-3571-BD7AC02E38EF}"/>
              </a:ext>
            </a:extLst>
          </p:cNvPr>
          <p:cNvSpPr txBox="1">
            <a:spLocks noGrp="1"/>
          </p:cNvSpPr>
          <p:nvPr>
            <p:ph type="subTitle" idx="1"/>
          </p:nvPr>
        </p:nvSpPr>
        <p:spPr>
          <a:xfrm>
            <a:off x="693957" y="2278606"/>
            <a:ext cx="7756086" cy="58628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dirty="0">
                <a:solidFill>
                  <a:srgbClr val="000000"/>
                </a:solidFill>
                <a:latin typeface="+mj-lt"/>
              </a:rPr>
              <a:t>1. HÀM SỐ BẬC NHẤT</a:t>
            </a:r>
            <a:endParaRPr sz="3000" dirty="0">
              <a:solidFill>
                <a:srgbClr val="000000"/>
              </a:solidFill>
              <a:latin typeface="+mj-lt"/>
            </a:endParaRPr>
          </a:p>
        </p:txBody>
      </p:sp>
      <p:pic>
        <p:nvPicPr>
          <p:cNvPr id="11" name="Picture 10">
            <a:extLst>
              <a:ext uri="{FF2B5EF4-FFF2-40B4-BE49-F238E27FC236}">
                <a16:creationId xmlns:a16="http://schemas.microsoft.com/office/drawing/2014/main" xmlns=""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10" name="Picture 13">
            <a:extLst>
              <a:ext uri="{FF2B5EF4-FFF2-40B4-BE49-F238E27FC236}">
                <a16:creationId xmlns:a16="http://schemas.microsoft.com/office/drawing/2014/main" xmlns="" id="{181F373E-CB88-1754-D4DC-E56F58AC6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7684" y="3472577"/>
            <a:ext cx="1353448" cy="1670924"/>
          </a:xfrm>
          <a:prstGeom prst="rect">
            <a:avLst/>
          </a:prstGeom>
        </p:spPr>
      </p:pic>
      <p:pic>
        <p:nvPicPr>
          <p:cNvPr id="7" name="Picture 6">
            <a:hlinkClick r:id="rId12" action="ppaction://hlinksldjump"/>
            <a:extLst>
              <a:ext uri="{FF2B5EF4-FFF2-40B4-BE49-F238E27FC236}">
                <a16:creationId xmlns:a16="http://schemas.microsoft.com/office/drawing/2014/main" xmlns="" id="{1DE1B923-5780-A246-38FF-51A402D4A6D1}"/>
              </a:ext>
            </a:extLst>
          </p:cNvPr>
          <p:cNvPicPr>
            <a:picLocks noChangeAspect="1"/>
          </p:cNvPicPr>
          <p:nvPr/>
        </p:nvPicPr>
        <p:blipFill>
          <a:blip r:embed="rId13"/>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xmlns="" id="{902DE0A6-1311-6CC8-7303-B7AB29BBE778}"/>
                  </a:ext>
                </a:extLst>
              </p:cNvPr>
              <p:cNvSpPr/>
              <p:nvPr/>
            </p:nvSpPr>
            <p:spPr>
              <a:xfrm>
                <a:off x="1046127" y="434730"/>
                <a:ext cx="7051745"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300" b="0" i="0" u="none" strike="noStrike" kern="1200" cap="none" spc="0" normalizeH="0" baseline="0" noProof="1">
                    <a:ln>
                      <a:noFill/>
                    </a:ln>
                    <a:solidFill>
                      <a:schemeClr val="tx1"/>
                    </a:solidFill>
                    <a:effectLst/>
                    <a:uLnTx/>
                    <a:uFillTx/>
                    <a:latin typeface="Arial (Body)"/>
                    <a:cs typeface="Arial" panose="020B0604020202020204" pitchFamily="34" charset="0"/>
                    <a:sym typeface="Arial"/>
                  </a:rPr>
                  <a:t>Câu hỏi</a:t>
                </a:r>
                <a:r>
                  <a:rPr kumimoji="0" lang="en-US" sz="2300" b="0" i="0" u="none" strike="noStrike" kern="1200" cap="none" spc="0" normalizeH="0" baseline="0" noProof="1">
                    <a:ln>
                      <a:noFill/>
                    </a:ln>
                    <a:solidFill>
                      <a:schemeClr val="tx1"/>
                    </a:solidFill>
                    <a:effectLst/>
                    <a:uLnTx/>
                    <a:uFillTx/>
                    <a:latin typeface="Arial (Body)"/>
                    <a:cs typeface="Arial" panose="020B0604020202020204" pitchFamily="34" charset="0"/>
                    <a:sym typeface="Arial"/>
                  </a:rPr>
                  <a:t> 4:</a:t>
                </a:r>
                <a:r>
                  <a:rPr kumimoji="0" lang="en-US" sz="2300" b="0" i="0" u="none" strike="noStrike" kern="1200" cap="none" spc="0" normalizeH="0" noProof="1">
                    <a:ln>
                      <a:noFill/>
                    </a:ln>
                    <a:solidFill>
                      <a:schemeClr val="tx1"/>
                    </a:solidFill>
                    <a:effectLst/>
                    <a:uLnTx/>
                    <a:uFillTx/>
                    <a:latin typeface="Arial (Body)"/>
                    <a:cs typeface="Arial" panose="020B0604020202020204" pitchFamily="34" charset="0"/>
                    <a:sym typeface="Arial"/>
                  </a:rPr>
                  <a:t> </a:t>
                </a:r>
                <a:r>
                  <a:rPr lang="en-US" sz="2300" dirty="0" err="1">
                    <a:solidFill>
                      <a:schemeClr val="tx1"/>
                    </a:solidFill>
                    <a:latin typeface="Arial (Body)"/>
                    <a:ea typeface="Arial" panose="020B0604020202020204" pitchFamily="34" charset="0"/>
                  </a:rPr>
                  <a:t>Tìm</a:t>
                </a:r>
                <a:r>
                  <a:rPr lang="en-US" sz="2300" dirty="0">
                    <a:solidFill>
                      <a:schemeClr val="tx1"/>
                    </a:solidFill>
                    <a:latin typeface="Arial (Body)"/>
                    <a:ea typeface="Arial" panose="020B0604020202020204" pitchFamily="34" charset="0"/>
                  </a:rPr>
                  <a:t> m </a:t>
                </a:r>
                <a:r>
                  <a:rPr lang="en-US" sz="2300" dirty="0" err="1">
                    <a:solidFill>
                      <a:schemeClr val="tx1"/>
                    </a:solidFill>
                    <a:latin typeface="Arial (Body)"/>
                    <a:ea typeface="Arial" panose="020B0604020202020204" pitchFamily="34" charset="0"/>
                  </a:rPr>
                  <a:t>để</a:t>
                </a:r>
                <a:r>
                  <a:rPr lang="en-US" sz="2300" dirty="0">
                    <a:solidFill>
                      <a:schemeClr val="tx1"/>
                    </a:solidFill>
                    <a:latin typeface="Arial (Body)"/>
                    <a:ea typeface="Arial" panose="020B0604020202020204" pitchFamily="34" charset="0"/>
                  </a:rPr>
                  <a:t> </a:t>
                </a:r>
                <a:r>
                  <a:rPr lang="en-US" sz="2300" dirty="0" err="1">
                    <a:solidFill>
                      <a:schemeClr val="tx1"/>
                    </a:solidFill>
                    <a:latin typeface="Arial (Body)"/>
                    <a:ea typeface="Arial" panose="020B0604020202020204" pitchFamily="34" charset="0"/>
                  </a:rPr>
                  <a:t>hàm</a:t>
                </a:r>
                <a:r>
                  <a:rPr lang="en-US" sz="2300" dirty="0">
                    <a:solidFill>
                      <a:schemeClr val="tx1"/>
                    </a:solidFill>
                    <a:latin typeface="Arial (Body)"/>
                    <a:ea typeface="Arial" panose="020B0604020202020204" pitchFamily="34" charset="0"/>
                  </a:rPr>
                  <a:t> </a:t>
                </a:r>
                <a:r>
                  <a:rPr lang="en-US" sz="2300" dirty="0" err="1">
                    <a:solidFill>
                      <a:schemeClr val="tx1"/>
                    </a:solidFill>
                    <a:latin typeface="Arial (Body)"/>
                    <a:ea typeface="Arial" panose="020B0604020202020204" pitchFamily="34" charset="0"/>
                  </a:rPr>
                  <a:t>số</a:t>
                </a:r>
                <a:r>
                  <a:rPr lang="en-US" sz="2300" dirty="0">
                    <a:solidFill>
                      <a:schemeClr val="tx1"/>
                    </a:solidFill>
                    <a:latin typeface="Arial (Body)"/>
                    <a:ea typeface="Arial" panose="020B0604020202020204" pitchFamily="34" charset="0"/>
                  </a:rPr>
                  <a:t> y = </a:t>
                </a:r>
                <a14:m>
                  <m:oMath xmlns:m="http://schemas.openxmlformats.org/officeDocument/2006/math">
                    <m:f>
                      <m:fPr>
                        <m:ctrlPr>
                          <a:rPr lang="en-US" sz="2300" i="1">
                            <a:solidFill>
                              <a:schemeClr val="tx1"/>
                            </a:solidFill>
                            <a:latin typeface="Cambria Math"/>
                            <a:cs typeface="Times New Roman" panose="02020603050405020304" pitchFamily="18" charset="0"/>
                          </a:rPr>
                        </m:ctrlPr>
                      </m:fPr>
                      <m:num>
                        <m:r>
                          <a:rPr lang="en-US" sz="2300" i="1">
                            <a:solidFill>
                              <a:schemeClr val="tx1"/>
                            </a:solidFill>
                            <a:latin typeface="Cambria Math"/>
                            <a:ea typeface="Arial" panose="020B0604020202020204" pitchFamily="34" charset="0"/>
                            <a:cs typeface="Times New Roman" panose="02020603050405020304" pitchFamily="18" charset="0"/>
                          </a:rPr>
                          <m:t>𝑚</m:t>
                        </m:r>
                        <m:r>
                          <a:rPr lang="en-US" sz="2300" i="1">
                            <a:solidFill>
                              <a:schemeClr val="tx1"/>
                            </a:solidFill>
                            <a:latin typeface="Cambria Math"/>
                            <a:ea typeface="Arial" panose="020B0604020202020204" pitchFamily="34" charset="0"/>
                            <a:cs typeface="Times New Roman" panose="02020603050405020304" pitchFamily="18" charset="0"/>
                          </a:rPr>
                          <m:t>+1</m:t>
                        </m:r>
                      </m:num>
                      <m:den>
                        <m:r>
                          <a:rPr lang="en-US" sz="2300" i="1">
                            <a:solidFill>
                              <a:schemeClr val="tx1"/>
                            </a:solidFill>
                            <a:latin typeface="Cambria Math"/>
                            <a:ea typeface="Arial" panose="020B0604020202020204" pitchFamily="34" charset="0"/>
                            <a:cs typeface="Times New Roman" panose="02020603050405020304" pitchFamily="18" charset="0"/>
                          </a:rPr>
                          <m:t>𝑚</m:t>
                        </m:r>
                        <m:r>
                          <a:rPr lang="en-US" sz="2300" i="1">
                            <a:solidFill>
                              <a:schemeClr val="tx1"/>
                            </a:solidFill>
                            <a:latin typeface="Cambria Math"/>
                            <a:ea typeface="Arial" panose="020B0604020202020204" pitchFamily="34" charset="0"/>
                            <a:cs typeface="Times New Roman" panose="02020603050405020304" pitchFamily="18" charset="0"/>
                          </a:rPr>
                          <m:t>−2</m:t>
                        </m:r>
                      </m:den>
                    </m:f>
                  </m:oMath>
                </a14:m>
                <a:r>
                  <a:rPr lang="en-US" sz="2300" dirty="0">
                    <a:solidFill>
                      <a:schemeClr val="tx1"/>
                    </a:solidFill>
                    <a:latin typeface="Arial (Body)"/>
                    <a:ea typeface="Times New Roman" panose="02020603050405020304" pitchFamily="18" charset="0"/>
                  </a:rPr>
                  <a:t> </a:t>
                </a:r>
                <a:r>
                  <a:rPr lang="en-US" sz="2300" dirty="0">
                    <a:solidFill>
                      <a:schemeClr val="tx1"/>
                    </a:solidFill>
                    <a:latin typeface="Arial (Body)"/>
                    <a:ea typeface="Arial" panose="020B0604020202020204" pitchFamily="34" charset="0"/>
                  </a:rPr>
                  <a:t>x + 2m – 3 </a:t>
                </a:r>
                <a:r>
                  <a:rPr lang="en-US" sz="2300" dirty="0" err="1">
                    <a:solidFill>
                      <a:schemeClr val="tx1"/>
                    </a:solidFill>
                    <a:latin typeface="Arial (Body)"/>
                    <a:ea typeface="Arial" panose="020B0604020202020204" pitchFamily="34" charset="0"/>
                  </a:rPr>
                  <a:t>là</a:t>
                </a:r>
                <a:r>
                  <a:rPr lang="en-US" sz="2300" dirty="0">
                    <a:solidFill>
                      <a:schemeClr val="tx1"/>
                    </a:solidFill>
                    <a:latin typeface="Arial (Body)"/>
                    <a:ea typeface="Arial" panose="020B0604020202020204" pitchFamily="34" charset="0"/>
                  </a:rPr>
                  <a:t> </a:t>
                </a:r>
                <a:r>
                  <a:rPr lang="en-US" sz="2300" dirty="0" err="1">
                    <a:solidFill>
                      <a:schemeClr val="tx1"/>
                    </a:solidFill>
                    <a:latin typeface="Arial (Body)"/>
                    <a:ea typeface="Arial" panose="020B0604020202020204" pitchFamily="34" charset="0"/>
                  </a:rPr>
                  <a:t>hàm</a:t>
                </a:r>
                <a:r>
                  <a:rPr lang="en-US" sz="2300" dirty="0">
                    <a:solidFill>
                      <a:schemeClr val="tx1"/>
                    </a:solidFill>
                    <a:latin typeface="Arial (Body)"/>
                    <a:ea typeface="Arial" panose="020B0604020202020204" pitchFamily="34" charset="0"/>
                  </a:rPr>
                  <a:t> </a:t>
                </a:r>
                <a:r>
                  <a:rPr lang="en-US" sz="2300" dirty="0" err="1">
                    <a:solidFill>
                      <a:schemeClr val="tx1"/>
                    </a:solidFill>
                    <a:latin typeface="Arial (Body)"/>
                    <a:ea typeface="Arial" panose="020B0604020202020204" pitchFamily="34" charset="0"/>
                  </a:rPr>
                  <a:t>số</a:t>
                </a:r>
                <a:r>
                  <a:rPr lang="en-US" sz="2300" dirty="0">
                    <a:solidFill>
                      <a:schemeClr val="tx1"/>
                    </a:solidFill>
                    <a:latin typeface="Arial (Body)"/>
                    <a:ea typeface="Arial" panose="020B0604020202020204" pitchFamily="34" charset="0"/>
                  </a:rPr>
                  <a:t> </a:t>
                </a:r>
                <a:r>
                  <a:rPr lang="en-US" sz="2300" dirty="0" err="1">
                    <a:solidFill>
                      <a:schemeClr val="tx1"/>
                    </a:solidFill>
                    <a:latin typeface="Arial (Body)"/>
                    <a:ea typeface="Arial" panose="020B0604020202020204" pitchFamily="34" charset="0"/>
                  </a:rPr>
                  <a:t>bậc</a:t>
                </a:r>
                <a:r>
                  <a:rPr lang="en-US" sz="2300" dirty="0">
                    <a:solidFill>
                      <a:schemeClr val="tx1"/>
                    </a:solidFill>
                    <a:latin typeface="Arial (Body)"/>
                    <a:ea typeface="Arial" panose="020B0604020202020204" pitchFamily="34" charset="0"/>
                  </a:rPr>
                  <a:t> </a:t>
                </a:r>
                <a:r>
                  <a:rPr lang="en-US" sz="2300" dirty="0" err="1">
                    <a:solidFill>
                      <a:schemeClr val="tx1"/>
                    </a:solidFill>
                    <a:latin typeface="Arial (Body)"/>
                    <a:ea typeface="Arial" panose="020B0604020202020204" pitchFamily="34" charset="0"/>
                  </a:rPr>
                  <a:t>nhất</a:t>
                </a:r>
                <a:r>
                  <a:rPr lang="en-US" sz="2300" dirty="0">
                    <a:solidFill>
                      <a:schemeClr val="tx1"/>
                    </a:solidFill>
                    <a:latin typeface="Arial (Body)"/>
                    <a:ea typeface="Arial" panose="020B0604020202020204" pitchFamily="34" charset="0"/>
                  </a:rPr>
                  <a:t>.</a:t>
                </a:r>
                <a:endParaRPr lang="en-US" sz="2300" dirty="0">
                  <a:solidFill>
                    <a:schemeClr val="tx1"/>
                  </a:solidFill>
                  <a:latin typeface="Arial (Body)"/>
                  <a:ea typeface="Times New Roman" panose="02020603050405020304" pitchFamily="18" charset="0"/>
                </a:endParaRPr>
              </a:p>
            </p:txBody>
          </p:sp>
        </mc:Choice>
        <mc:Fallback xmlns="">
          <p:sp>
            <p:nvSpPr>
              <p:cNvPr id="6" name="Rectangle: Rounded Corners 5">
                <a:extLst>
                  <a:ext uri="{FF2B5EF4-FFF2-40B4-BE49-F238E27FC236}">
                    <a16:creationId xmlns:a16="http://schemas.microsoft.com/office/drawing/2014/main" id="{902DE0A6-1311-6CC8-7303-B7AB29BBE778}"/>
                  </a:ext>
                </a:extLst>
              </p:cNvPr>
              <p:cNvSpPr>
                <a:spLocks noRot="1" noChangeAspect="1" noMove="1" noResize="1" noEditPoints="1" noAdjustHandles="1" noChangeArrowheads="1" noChangeShapeType="1" noTextEdit="1"/>
              </p:cNvSpPr>
              <p:nvPr/>
            </p:nvSpPr>
            <p:spPr>
              <a:xfrm>
                <a:off x="1046127" y="434730"/>
                <a:ext cx="7051745" cy="1510195"/>
              </a:xfrm>
              <a:prstGeom prst="roundRect">
                <a:avLst/>
              </a:prstGeom>
              <a:blipFill>
                <a:blip r:embed="rId14"/>
                <a:stretch>
                  <a:fillRect b="-24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xmlns="" id="{C67092F0-9B9C-8AFF-6FD5-C702D4B9B1FD}"/>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200" noProof="1">
                    <a:solidFill>
                      <a:prstClr val="black"/>
                    </a:solidFill>
                    <a:latin typeface="Arial" panose="020B0604020202020204" pitchFamily="34" charset="0"/>
                    <a:ea typeface="+mn-ea"/>
                    <a:cs typeface="Arial" panose="020B0604020202020204" pitchFamily="34" charset="0"/>
                  </a:rPr>
                  <a:t>m </a:t>
                </a:r>
                <a14:m>
                  <m:oMath xmlns:m="http://schemas.openxmlformats.org/officeDocument/2006/math">
                    <m:r>
                      <a:rPr lang="en-US" sz="2200" b="0" i="1" noProof="1" smtClean="0">
                        <a:solidFill>
                          <a:prstClr val="black"/>
                        </a:solidFill>
                        <a:latin typeface="Cambria Math" panose="02040503050406030204" pitchFamily="18" charset="0"/>
                        <a:ea typeface="+mn-ea"/>
                        <a:cs typeface="Arial" panose="020B0604020202020204" pitchFamily="34" charset="0"/>
                      </a:rPr>
                      <m:t>≠</m:t>
                    </m:r>
                  </m:oMath>
                </a14:m>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200" dirty="0">
                    <a:solidFill>
                      <a:schemeClr val="tx1"/>
                    </a:solidFill>
                    <a:latin typeface="Arial (Body)"/>
                    <a:ea typeface="Arial" panose="020B0604020202020204" pitchFamily="34" charset="0"/>
                  </a:rPr>
                  <a:t>–1</a:t>
                </a: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C67092F0-9B9C-8AFF-6FD5-C702D4B9B1FD}"/>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sai 1">
                <a:extLst>
                  <a:ext uri="{FF2B5EF4-FFF2-40B4-BE49-F238E27FC236}">
                    <a16:creationId xmlns:a16="http://schemas.microsoft.com/office/drawing/2014/main" xmlns="" id="{E75C5CD7-E403-08E7-1C34-715AB9172028}"/>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200" noProof="1">
                    <a:solidFill>
                      <a:prstClr val="black"/>
                    </a:solidFill>
                    <a:latin typeface="Arial" panose="020B0604020202020204" pitchFamily="34" charset="0"/>
                    <a:cs typeface="Arial" panose="020B0604020202020204" pitchFamily="34" charset="0"/>
                  </a:rPr>
                  <a:t>m </a:t>
                </a:r>
                <a14:m>
                  <m:oMath xmlns:m="http://schemas.openxmlformats.org/officeDocument/2006/math">
                    <m:r>
                      <a:rPr lang="en-US" sz="2200" i="1" noProof="1">
                        <a:solidFill>
                          <a:prstClr val="black"/>
                        </a:solidFill>
                        <a:latin typeface="Cambria Math" panose="02040503050406030204" pitchFamily="18" charset="0"/>
                        <a:cs typeface="Arial" panose="020B0604020202020204" pitchFamily="34" charset="0"/>
                      </a:rPr>
                      <m:t>≠</m:t>
                    </m:r>
                  </m:oMath>
                </a14:m>
                <a:r>
                  <a:rPr lang="en-US" sz="2200" noProof="1">
                    <a:solidFill>
                      <a:prstClr val="black"/>
                    </a:solidFill>
                    <a:latin typeface="Arial" panose="020B0604020202020204" pitchFamily="34" charset="0"/>
                    <a:cs typeface="Arial" panose="020B0604020202020204" pitchFamily="34" charset="0"/>
                  </a:rPr>
                  <a:t> {</a:t>
                </a:r>
                <a:r>
                  <a:rPr lang="en-US" sz="2200" dirty="0">
                    <a:solidFill>
                      <a:schemeClr val="tx1"/>
                    </a:solidFill>
                    <a:latin typeface="Arial (Body)"/>
                    <a:ea typeface="Arial" panose="020B0604020202020204" pitchFamily="34" charset="0"/>
                  </a:rPr>
                  <a:t>–1; 2}</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 name="Đáp án sai 1">
                <a:extLst>
                  <a:ext uri="{FF2B5EF4-FFF2-40B4-BE49-F238E27FC236}">
                    <a16:creationId xmlns:a16="http://schemas.microsoft.com/office/drawing/2014/main" id="{E75C5CD7-E403-08E7-1C34-715AB9172028}"/>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đúng">
                <a:extLst>
                  <a:ext uri="{FF2B5EF4-FFF2-40B4-BE49-F238E27FC236}">
                    <a16:creationId xmlns:a16="http://schemas.microsoft.com/office/drawing/2014/main" xmlns="" id="{64C5DFDD-980B-1E03-4C01-8C7CAA2226EB}"/>
                  </a:ext>
                </a:extLst>
              </p:cNvPr>
              <p:cNvSpPr/>
              <p:nvPr/>
            </p:nvSpPr>
            <p:spPr>
              <a:xfrm>
                <a:off x="1320823" y="3369573"/>
                <a:ext cx="2861856" cy="859388"/>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200" noProof="1">
                    <a:solidFill>
                      <a:prstClr val="black"/>
                    </a:solidFill>
                    <a:latin typeface="Arial" panose="020B0604020202020204" pitchFamily="34" charset="0"/>
                    <a:cs typeface="Arial" panose="020B0604020202020204" pitchFamily="34" charset="0"/>
                  </a:rPr>
                  <a:t>C. m </a:t>
                </a:r>
                <a14:m>
                  <m:oMath xmlns:m="http://schemas.openxmlformats.org/officeDocument/2006/math">
                    <m:r>
                      <a:rPr lang="en-US" sz="2200" i="1" noProof="1">
                        <a:solidFill>
                          <a:prstClr val="black"/>
                        </a:solidFill>
                        <a:latin typeface="Cambria Math" panose="02040503050406030204" pitchFamily="18" charset="0"/>
                        <a:cs typeface="Arial" panose="020B0604020202020204" pitchFamily="34" charset="0"/>
                      </a:rPr>
                      <m:t>≠</m:t>
                    </m:r>
                  </m:oMath>
                </a14:m>
                <a:r>
                  <a:rPr lang="en-US" sz="2200" noProof="1">
                    <a:solidFill>
                      <a:prstClr val="black"/>
                    </a:solidFill>
                    <a:latin typeface="Arial" panose="020B0604020202020204" pitchFamily="34" charset="0"/>
                    <a:cs typeface="Arial" panose="020B0604020202020204" pitchFamily="34" charset="0"/>
                  </a:rPr>
                  <a:t> {</a:t>
                </a:r>
                <a:r>
                  <a:rPr lang="en-US" sz="2200" dirty="0">
                    <a:solidFill>
                      <a:schemeClr val="tx1"/>
                    </a:solidFill>
                    <a:latin typeface="Arial (Body)"/>
                    <a:ea typeface="Arial" panose="020B0604020202020204" pitchFamily="34" charset="0"/>
                  </a:rPr>
                  <a:t>–1; 2}</a:t>
                </a:r>
                <a:endParaRPr lang="vi-VN" sz="2200" noProof="1">
                  <a:solidFill>
                    <a:prstClr val="black"/>
                  </a:solidFill>
                  <a:latin typeface="Arial" panose="020B0604020202020204" pitchFamily="34" charset="0"/>
                  <a:cs typeface="Arial" panose="020B0604020202020204" pitchFamily="34" charset="0"/>
                </a:endParaRPr>
              </a:p>
            </p:txBody>
          </p:sp>
        </mc:Choice>
        <mc:Fallback xmlns="">
          <p:sp>
            <p:nvSpPr>
              <p:cNvPr id="12" name="Đáp án đúng">
                <a:extLst>
                  <a:ext uri="{FF2B5EF4-FFF2-40B4-BE49-F238E27FC236}">
                    <a16:creationId xmlns:a16="http://schemas.microsoft.com/office/drawing/2014/main" id="{64C5DFDD-980B-1E03-4C01-8C7CAA2226EB}"/>
                  </a:ext>
                </a:extLst>
              </p:cNvPr>
              <p:cNvSpPr>
                <a:spLocks noRot="1" noChangeAspect="1" noMove="1" noResize="1" noEditPoints="1" noAdjustHandles="1" noChangeArrowheads="1" noChangeShapeType="1" noTextEdit="1"/>
              </p:cNvSpPr>
              <p:nvPr/>
            </p:nvSpPr>
            <p:spPr>
              <a:xfrm>
                <a:off x="1320823" y="3369573"/>
                <a:ext cx="2861856" cy="859388"/>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p:sp>
        <p:nvSpPr>
          <p:cNvPr id="13" name="Đáp án sai 1">
            <a:extLst>
              <a:ext uri="{FF2B5EF4-FFF2-40B4-BE49-F238E27FC236}">
                <a16:creationId xmlns:a16="http://schemas.microsoft.com/office/drawing/2014/main" xmlns="" id="{E040D737-8CCC-38C4-34FD-D6404C63FF75}"/>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200" noProof="1">
                <a:solidFill>
                  <a:prstClr val="black"/>
                </a:solidFill>
                <a:latin typeface="Arial" panose="020B0604020202020204" pitchFamily="34" charset="0"/>
                <a:cs typeface="Arial" panose="020B0604020202020204" pitchFamily="34" charset="0"/>
              </a:rPr>
              <a:t>m &gt; </a:t>
            </a:r>
            <a:r>
              <a:rPr lang="en-US" sz="2200" dirty="0">
                <a:solidFill>
                  <a:schemeClr val="tx1"/>
                </a:solidFill>
                <a:latin typeface="Arial (Body)"/>
                <a:ea typeface="Arial" panose="020B0604020202020204" pitchFamily="34" charset="0"/>
              </a:rPr>
              <a:t>–1</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9" name="Đáp án sai 1">
                <a:extLst>
                  <a:ext uri="{FF2B5EF4-FFF2-40B4-BE49-F238E27FC236}">
                    <a16:creationId xmlns:a16="http://schemas.microsoft.com/office/drawing/2014/main" xmlns="" id="{8514DCFB-2847-AE87-F2F6-13523EB265E5}"/>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200" noProof="1">
                    <a:solidFill>
                      <a:prstClr val="black"/>
                    </a:solidFill>
                    <a:latin typeface="Arial" panose="020B0604020202020204" pitchFamily="34" charset="0"/>
                    <a:cs typeface="Arial" panose="020B0604020202020204" pitchFamily="34" charset="0"/>
                  </a:rPr>
                  <a:t>m </a:t>
                </a:r>
                <a14:m>
                  <m:oMath xmlns:m="http://schemas.openxmlformats.org/officeDocument/2006/math">
                    <m:r>
                      <a:rPr lang="en-US" sz="2200" i="1" noProof="1">
                        <a:solidFill>
                          <a:prstClr val="black"/>
                        </a:solidFill>
                        <a:latin typeface="Cambria Math" panose="02040503050406030204" pitchFamily="18" charset="0"/>
                        <a:cs typeface="Arial" panose="020B0604020202020204" pitchFamily="34" charset="0"/>
                      </a:rPr>
                      <m:t>≠</m:t>
                    </m:r>
                  </m:oMath>
                </a14:m>
                <a:r>
                  <a:rPr lang="en-US" sz="2200" noProof="1">
                    <a:solidFill>
                      <a:prstClr val="black"/>
                    </a:solidFill>
                    <a:latin typeface="Arial" panose="020B0604020202020204" pitchFamily="34" charset="0"/>
                    <a:cs typeface="Arial" panose="020B0604020202020204" pitchFamily="34" charset="0"/>
                  </a:rPr>
                  <a:t> </a:t>
                </a:r>
                <a:r>
                  <a:rPr lang="en-US" sz="2200" dirty="0">
                    <a:solidFill>
                      <a:schemeClr val="tx1"/>
                    </a:solidFill>
                    <a:latin typeface="Arial (Body)"/>
                    <a:ea typeface="Arial" panose="020B0604020202020204" pitchFamily="34" charset="0"/>
                  </a:rPr>
                  <a:t>–2</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9" name="Đáp án sai 1">
                <a:extLst>
                  <a:ext uri="{FF2B5EF4-FFF2-40B4-BE49-F238E27FC236}">
                    <a16:creationId xmlns:a16="http://schemas.microsoft.com/office/drawing/2014/main" id="{8514DCFB-2847-AE87-F2F6-13523EB265E5}"/>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P spid="13"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sp>
        <p:nvSpPr>
          <p:cNvPr id="28" name="Rectangle: Rounded Corners 27">
            <a:extLst>
              <a:ext uri="{FF2B5EF4-FFF2-40B4-BE49-F238E27FC236}">
                <a16:creationId xmlns:a16="http://schemas.microsoft.com/office/drawing/2014/main" xmlns="" id="{E61D4046-9D0D-71A8-5E6D-C216D938944C}"/>
              </a:ext>
            </a:extLst>
          </p:cNvPr>
          <p:cNvSpPr/>
          <p:nvPr/>
        </p:nvSpPr>
        <p:spPr>
          <a:xfrm>
            <a:off x="440485" y="228825"/>
            <a:ext cx="8263029" cy="17308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spcAft>
                <a:spcPts val="800"/>
              </a:spcAft>
            </a:pPr>
            <a:r>
              <a:rPr kumimoji="0" lang="vi-VN" sz="2200" b="0" i="0" u="none" strike="noStrike" kern="1200" cap="none" spc="0" normalizeH="0" baseline="0" noProof="1">
                <a:ln>
                  <a:noFill/>
                </a:ln>
                <a:solidFill>
                  <a:schemeClr val="tx1"/>
                </a:solidFill>
                <a:effectLst/>
                <a:uLnTx/>
                <a:uFillTx/>
                <a:latin typeface="Arial (Body)"/>
                <a:cs typeface="Arial" panose="020B0604020202020204" pitchFamily="34" charset="0"/>
                <a:sym typeface="Arial"/>
              </a:rPr>
              <a:t>Câu hỏi</a:t>
            </a:r>
            <a:r>
              <a:rPr kumimoji="0" lang="en-US" sz="2200" b="0" i="0" u="none" strike="noStrike" kern="1200" cap="none" spc="0" normalizeH="0" baseline="0" noProof="1">
                <a:ln>
                  <a:noFill/>
                </a:ln>
                <a:solidFill>
                  <a:schemeClr val="tx1"/>
                </a:solidFill>
                <a:effectLst/>
                <a:uLnTx/>
                <a:uFillTx/>
                <a:latin typeface="Arial (Body)"/>
                <a:cs typeface="Arial" panose="020B0604020202020204" pitchFamily="34" charset="0"/>
                <a:sym typeface="Arial"/>
              </a:rPr>
              <a:t> 5:</a:t>
            </a:r>
            <a:r>
              <a:rPr kumimoji="0" lang="en-US" sz="2200" b="0" i="0" u="none" strike="noStrike" kern="1200" cap="none" spc="0" normalizeH="0" noProof="1">
                <a:ln>
                  <a:noFill/>
                </a:ln>
                <a:solidFill>
                  <a:schemeClr val="tx1"/>
                </a:solidFill>
                <a:effectLst/>
                <a:uLnTx/>
                <a:uFillTx/>
                <a:latin typeface="Arial (Body)"/>
                <a:cs typeface="Arial" panose="020B0604020202020204" pitchFamily="34" charset="0"/>
                <a:sym typeface="Arial"/>
              </a:rPr>
              <a:t> </a:t>
            </a:r>
            <a:r>
              <a:rPr lang="en-US" sz="2200" dirty="0" err="1">
                <a:solidFill>
                  <a:schemeClr val="tx1"/>
                </a:solidFill>
                <a:latin typeface="Arial (Body)"/>
                <a:ea typeface="Times New Roman" panose="02020603050405020304" pitchFamily="18" charset="0"/>
                <a:cs typeface="Times New Roman" panose="02020603050405020304" pitchFamily="18" charset="0"/>
              </a:rPr>
              <a:t>Với</a:t>
            </a:r>
            <a:r>
              <a:rPr lang="en-US" sz="2200" dirty="0">
                <a:solidFill>
                  <a:schemeClr val="tx1"/>
                </a:solidFill>
                <a:latin typeface="Arial (Body)"/>
                <a:ea typeface="Times New Roman" panose="02020603050405020304" pitchFamily="18" charset="0"/>
                <a:cs typeface="Times New Roman" panose="02020603050405020304" pitchFamily="18" charset="0"/>
              </a:rPr>
              <a:t> </a:t>
            </a:r>
            <a:r>
              <a:rPr lang="en-US" sz="2200" dirty="0" err="1">
                <a:solidFill>
                  <a:schemeClr val="tx1"/>
                </a:solidFill>
                <a:latin typeface="Arial (Body)"/>
                <a:ea typeface="Times New Roman" panose="02020603050405020304" pitchFamily="18" charset="0"/>
                <a:cs typeface="Times New Roman" panose="02020603050405020304" pitchFamily="18" charset="0"/>
              </a:rPr>
              <a:t>giá</a:t>
            </a:r>
            <a:r>
              <a:rPr lang="en-US" sz="2200" dirty="0">
                <a:solidFill>
                  <a:schemeClr val="tx1"/>
                </a:solidFill>
                <a:latin typeface="Arial (Body)"/>
                <a:ea typeface="Times New Roman" panose="02020603050405020304" pitchFamily="18" charset="0"/>
                <a:cs typeface="Times New Roman" panose="02020603050405020304" pitchFamily="18" charset="0"/>
              </a:rPr>
              <a:t> </a:t>
            </a:r>
            <a:r>
              <a:rPr lang="en-US" sz="2200" dirty="0" err="1">
                <a:solidFill>
                  <a:schemeClr val="tx1"/>
                </a:solidFill>
                <a:latin typeface="Arial (Body)"/>
                <a:ea typeface="Times New Roman" panose="02020603050405020304" pitchFamily="18" charset="0"/>
                <a:cs typeface="Times New Roman" panose="02020603050405020304" pitchFamily="18" charset="0"/>
              </a:rPr>
              <a:t>trị</a:t>
            </a:r>
            <a:r>
              <a:rPr lang="en-US" sz="2200" dirty="0">
                <a:solidFill>
                  <a:schemeClr val="tx1"/>
                </a:solidFill>
                <a:latin typeface="Arial (Body)"/>
                <a:ea typeface="Times New Roman" panose="02020603050405020304" pitchFamily="18" charset="0"/>
                <a:cs typeface="Times New Roman" panose="02020603050405020304" pitchFamily="18" charset="0"/>
              </a:rPr>
              <a:t> </a:t>
            </a:r>
            <a:r>
              <a:rPr lang="en-US" sz="2200" dirty="0" err="1">
                <a:solidFill>
                  <a:schemeClr val="tx1"/>
                </a:solidFill>
                <a:latin typeface="Arial (Body)"/>
                <a:ea typeface="Times New Roman" panose="02020603050405020304" pitchFamily="18" charset="0"/>
                <a:cs typeface="Times New Roman" panose="02020603050405020304" pitchFamily="18" charset="0"/>
              </a:rPr>
              <a:t>nào</a:t>
            </a:r>
            <a:r>
              <a:rPr lang="en-US" sz="2200" dirty="0">
                <a:solidFill>
                  <a:schemeClr val="tx1"/>
                </a:solidFill>
                <a:latin typeface="Arial (Body)"/>
                <a:ea typeface="Times New Roman" panose="02020603050405020304" pitchFamily="18" charset="0"/>
                <a:cs typeface="Times New Roman" panose="02020603050405020304" pitchFamily="18" charset="0"/>
              </a:rPr>
              <a:t> </a:t>
            </a:r>
            <a:r>
              <a:rPr lang="en-US" sz="2200" dirty="0" err="1">
                <a:solidFill>
                  <a:schemeClr val="tx1"/>
                </a:solidFill>
                <a:latin typeface="Arial (Body)"/>
                <a:ea typeface="Times New Roman" panose="02020603050405020304" pitchFamily="18" charset="0"/>
                <a:cs typeface="Times New Roman" panose="02020603050405020304" pitchFamily="18" charset="0"/>
              </a:rPr>
              <a:t>của</a:t>
            </a:r>
            <a:r>
              <a:rPr lang="en-US" sz="2200" dirty="0">
                <a:solidFill>
                  <a:schemeClr val="tx1"/>
                </a:solidFill>
                <a:latin typeface="Arial (Body)"/>
                <a:ea typeface="Times New Roman" panose="02020603050405020304" pitchFamily="18" charset="0"/>
                <a:cs typeface="Times New Roman" panose="02020603050405020304" pitchFamily="18" charset="0"/>
              </a:rPr>
              <a:t> a </a:t>
            </a:r>
            <a:r>
              <a:rPr lang="en-US" sz="2200" dirty="0" err="1">
                <a:solidFill>
                  <a:schemeClr val="tx1"/>
                </a:solidFill>
                <a:latin typeface="Arial (Body)"/>
                <a:ea typeface="Times New Roman" panose="02020603050405020304" pitchFamily="18" charset="0"/>
                <a:cs typeface="Times New Roman" panose="02020603050405020304" pitchFamily="18" charset="0"/>
              </a:rPr>
              <a:t>và</a:t>
            </a:r>
            <a:r>
              <a:rPr lang="en-US" sz="2200" dirty="0">
                <a:solidFill>
                  <a:schemeClr val="tx1"/>
                </a:solidFill>
                <a:latin typeface="Arial (Body)"/>
                <a:ea typeface="Times New Roman" panose="02020603050405020304" pitchFamily="18" charset="0"/>
                <a:cs typeface="Times New Roman" panose="02020603050405020304" pitchFamily="18" charset="0"/>
              </a:rPr>
              <a:t> b </a:t>
            </a:r>
            <a:r>
              <a:rPr lang="en-US" sz="2200" dirty="0" err="1">
                <a:solidFill>
                  <a:schemeClr val="tx1"/>
                </a:solidFill>
                <a:latin typeface="Arial (Body)"/>
                <a:ea typeface="Times New Roman" panose="02020603050405020304" pitchFamily="18" charset="0"/>
                <a:cs typeface="Times New Roman" panose="02020603050405020304" pitchFamily="18" charset="0"/>
              </a:rPr>
              <a:t>thì</a:t>
            </a:r>
            <a:r>
              <a:rPr lang="en-US" sz="2200" dirty="0">
                <a:solidFill>
                  <a:schemeClr val="tx1"/>
                </a:solidFill>
                <a:latin typeface="Arial (Body)"/>
                <a:ea typeface="Times New Roman" panose="02020603050405020304" pitchFamily="18" charset="0"/>
                <a:cs typeface="Times New Roman" panose="02020603050405020304" pitchFamily="18" charset="0"/>
              </a:rPr>
              <a:t> </a:t>
            </a:r>
            <a:r>
              <a:rPr lang="en-US" sz="2200" dirty="0" err="1">
                <a:solidFill>
                  <a:schemeClr val="tx1"/>
                </a:solidFill>
                <a:latin typeface="Arial (Body)"/>
                <a:ea typeface="Times New Roman" panose="02020603050405020304" pitchFamily="18" charset="0"/>
                <a:cs typeface="Times New Roman" panose="02020603050405020304" pitchFamily="18" charset="0"/>
              </a:rPr>
              <a:t>đồ</a:t>
            </a:r>
            <a:r>
              <a:rPr lang="en-US" sz="2200" dirty="0">
                <a:solidFill>
                  <a:schemeClr val="tx1"/>
                </a:solidFill>
                <a:latin typeface="Arial (Body)"/>
                <a:ea typeface="Times New Roman" panose="02020603050405020304" pitchFamily="18" charset="0"/>
                <a:cs typeface="Times New Roman" panose="02020603050405020304" pitchFamily="18" charset="0"/>
              </a:rPr>
              <a:t> thị </a:t>
            </a:r>
            <a:r>
              <a:rPr lang="en-US" sz="2200" dirty="0" err="1">
                <a:solidFill>
                  <a:schemeClr val="tx1"/>
                </a:solidFill>
                <a:latin typeface="Arial (Body)"/>
                <a:ea typeface="Times New Roman" panose="02020603050405020304" pitchFamily="18" charset="0"/>
                <a:cs typeface="Times New Roman" panose="02020603050405020304" pitchFamily="18" charset="0"/>
              </a:rPr>
              <a:t>hàm</a:t>
            </a:r>
            <a:r>
              <a:rPr lang="en-US" sz="2200" dirty="0">
                <a:solidFill>
                  <a:schemeClr val="tx1"/>
                </a:solidFill>
                <a:latin typeface="Arial (Body)"/>
                <a:ea typeface="Times New Roman" panose="02020603050405020304" pitchFamily="18" charset="0"/>
                <a:cs typeface="Times New Roman" panose="02020603050405020304" pitchFamily="18" charset="0"/>
              </a:rPr>
              <a:t> </a:t>
            </a:r>
            <a:r>
              <a:rPr lang="en-US" sz="2200" dirty="0" err="1">
                <a:solidFill>
                  <a:schemeClr val="tx1"/>
                </a:solidFill>
                <a:latin typeface="Arial (Body)"/>
                <a:ea typeface="Times New Roman" panose="02020603050405020304" pitchFamily="18" charset="0"/>
                <a:cs typeface="Times New Roman" panose="02020603050405020304" pitchFamily="18" charset="0"/>
              </a:rPr>
              <a:t>số</a:t>
            </a:r>
            <a:r>
              <a:rPr lang="en-US" sz="2200" dirty="0">
                <a:solidFill>
                  <a:schemeClr val="tx1"/>
                </a:solidFill>
                <a:latin typeface="Arial (Body)"/>
                <a:ea typeface="Times New Roman" panose="02020603050405020304" pitchFamily="18" charset="0"/>
                <a:cs typeface="Times New Roman" panose="02020603050405020304" pitchFamily="18" charset="0"/>
              </a:rPr>
              <a:t> y = ax +b </a:t>
            </a:r>
            <a:r>
              <a:rPr lang="en-US" sz="2200" dirty="0" err="1">
                <a:solidFill>
                  <a:schemeClr val="tx1"/>
                </a:solidFill>
                <a:latin typeface="Arial (Body)"/>
                <a:ea typeface="Times New Roman" panose="02020603050405020304" pitchFamily="18" charset="0"/>
                <a:cs typeface="Times New Roman" panose="02020603050405020304" pitchFamily="18" charset="0"/>
              </a:rPr>
              <a:t>đi</a:t>
            </a:r>
            <a:r>
              <a:rPr lang="en-US" sz="2200" dirty="0">
                <a:solidFill>
                  <a:schemeClr val="tx1"/>
                </a:solidFill>
                <a:latin typeface="Arial (Body)"/>
                <a:ea typeface="Times New Roman" panose="02020603050405020304" pitchFamily="18" charset="0"/>
                <a:cs typeface="Times New Roman" panose="02020603050405020304" pitchFamily="18" charset="0"/>
              </a:rPr>
              <a:t> qua </a:t>
            </a:r>
            <a:r>
              <a:rPr lang="en-US" sz="2200" dirty="0" err="1">
                <a:solidFill>
                  <a:schemeClr val="tx1"/>
                </a:solidFill>
                <a:latin typeface="Arial (Body)"/>
                <a:ea typeface="Times New Roman" panose="02020603050405020304" pitchFamily="18" charset="0"/>
                <a:cs typeface="Times New Roman" panose="02020603050405020304" pitchFamily="18" charset="0"/>
              </a:rPr>
              <a:t>các</a:t>
            </a:r>
            <a:r>
              <a:rPr lang="en-US" sz="2200" dirty="0">
                <a:solidFill>
                  <a:schemeClr val="tx1"/>
                </a:solidFill>
                <a:latin typeface="Arial (Body)"/>
                <a:ea typeface="Times New Roman" panose="02020603050405020304" pitchFamily="18" charset="0"/>
                <a:cs typeface="Times New Roman" panose="02020603050405020304" pitchFamily="18" charset="0"/>
              </a:rPr>
              <a:t> </a:t>
            </a:r>
            <a:r>
              <a:rPr lang="en-US" sz="2200" dirty="0" err="1">
                <a:solidFill>
                  <a:schemeClr val="tx1"/>
                </a:solidFill>
                <a:latin typeface="Arial (Body)"/>
                <a:ea typeface="Times New Roman" panose="02020603050405020304" pitchFamily="18" charset="0"/>
                <a:cs typeface="Times New Roman" panose="02020603050405020304" pitchFamily="18" charset="0"/>
              </a:rPr>
              <a:t>điểm</a:t>
            </a:r>
            <a:r>
              <a:rPr lang="en-US" sz="2200" dirty="0">
                <a:solidFill>
                  <a:schemeClr val="tx1"/>
                </a:solidFill>
                <a:latin typeface="Arial (Body)"/>
                <a:ea typeface="Times New Roman" panose="02020603050405020304" pitchFamily="18" charset="0"/>
                <a:cs typeface="Times New Roman" panose="02020603050405020304" pitchFamily="18" charset="0"/>
              </a:rPr>
              <a:t> A (–2; 1) </a:t>
            </a:r>
            <a:r>
              <a:rPr lang="en-US" sz="2200" dirty="0" err="1">
                <a:solidFill>
                  <a:schemeClr val="tx1"/>
                </a:solidFill>
                <a:latin typeface="Arial (Body)"/>
                <a:ea typeface="Times New Roman" panose="02020603050405020304" pitchFamily="18" charset="0"/>
                <a:cs typeface="Times New Roman" panose="02020603050405020304" pitchFamily="18" charset="0"/>
              </a:rPr>
              <a:t>và</a:t>
            </a:r>
            <a:r>
              <a:rPr lang="en-US" sz="2200" dirty="0">
                <a:solidFill>
                  <a:schemeClr val="tx1"/>
                </a:solidFill>
                <a:latin typeface="Arial (Body)"/>
                <a:ea typeface="Times New Roman" panose="02020603050405020304" pitchFamily="18" charset="0"/>
                <a:cs typeface="Times New Roman" panose="02020603050405020304" pitchFamily="18" charset="0"/>
              </a:rPr>
              <a:t> B (1; –2)</a:t>
            </a:r>
            <a:endParaRPr lang="en-US" sz="2200" dirty="0">
              <a:solidFill>
                <a:schemeClr val="tx1"/>
              </a:solidFill>
              <a:latin typeface="Arial (Body)"/>
              <a:ea typeface="Arial" panose="020B0604020202020204" pitchFamily="34" charset="0"/>
              <a:cs typeface="Times New Roman" panose="02020603050405020304" pitchFamily="18" charset="0"/>
            </a:endParaRPr>
          </a:p>
        </p:txBody>
      </p:sp>
      <p:pic>
        <p:nvPicPr>
          <p:cNvPr id="10" name="Picture 14">
            <a:extLst>
              <a:ext uri="{FF2B5EF4-FFF2-40B4-BE49-F238E27FC236}">
                <a16:creationId xmlns:a16="http://schemas.microsoft.com/office/drawing/2014/main" xmlns="" id="{08DA4076-1321-CB65-FC52-C1C21B2F55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3155931"/>
            <a:ext cx="1284467" cy="1987570"/>
          </a:xfrm>
          <a:prstGeom prst="rect">
            <a:avLst/>
          </a:prstGeom>
        </p:spPr>
      </p:pic>
      <p:sp>
        <p:nvSpPr>
          <p:cNvPr id="6" name="Đáp án sai 1">
            <a:extLst>
              <a:ext uri="{FF2B5EF4-FFF2-40B4-BE49-F238E27FC236}">
                <a16:creationId xmlns:a16="http://schemas.microsoft.com/office/drawing/2014/main" xmlns="" id="{B66A4424-2046-B1B1-0D0F-2048DA663BA7}"/>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rPr>
              <a:t>A. </a:t>
            </a:r>
            <a:r>
              <a:rPr lang="en-US" sz="2200" noProof="1">
                <a:solidFill>
                  <a:prstClr val="black"/>
                </a:solidFill>
                <a:latin typeface="Arial (Body)"/>
                <a:ea typeface="+mn-ea"/>
                <a:cs typeface="Arial" panose="020B0604020202020204" pitchFamily="34" charset="0"/>
              </a:rPr>
              <a:t>a = </a:t>
            </a:r>
            <a:r>
              <a:rPr lang="en-US" sz="2200" dirty="0">
                <a:solidFill>
                  <a:schemeClr val="tx1"/>
                </a:solidFill>
                <a:latin typeface="Arial (Body)"/>
                <a:ea typeface="Times New Roman" panose="02020603050405020304" pitchFamily="18" charset="0"/>
                <a:cs typeface="Times New Roman" panose="02020603050405020304" pitchFamily="18" charset="0"/>
              </a:rPr>
              <a:t>–2 </a:t>
            </a:r>
            <a:r>
              <a:rPr lang="en-US" sz="2200" dirty="0" err="1">
                <a:solidFill>
                  <a:schemeClr val="tx1"/>
                </a:solidFill>
                <a:latin typeface="Arial (Body)"/>
                <a:ea typeface="Times New Roman" panose="02020603050405020304" pitchFamily="18" charset="0"/>
                <a:cs typeface="Times New Roman" panose="02020603050405020304" pitchFamily="18" charset="0"/>
              </a:rPr>
              <a:t>và</a:t>
            </a:r>
            <a:r>
              <a:rPr lang="en-US" sz="2200" dirty="0">
                <a:solidFill>
                  <a:schemeClr val="tx1"/>
                </a:solidFill>
                <a:latin typeface="Arial (Body)"/>
                <a:ea typeface="Times New Roman" panose="02020603050405020304" pitchFamily="18" charset="0"/>
                <a:cs typeface="Times New Roman" panose="02020603050405020304" pitchFamily="18" charset="0"/>
              </a:rPr>
              <a:t> b = –1</a:t>
            </a:r>
            <a:endParaRPr kumimoji="0" lang="vi-VN"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p:pic>
        <p:nvPicPr>
          <p:cNvPr id="7" name="Picture 6">
            <a:hlinkClick r:id="rId12" action="ppaction://hlinksldjump"/>
            <a:extLst>
              <a:ext uri="{FF2B5EF4-FFF2-40B4-BE49-F238E27FC236}">
                <a16:creationId xmlns:a16="http://schemas.microsoft.com/office/drawing/2014/main" xmlns="" id="{9B1D0546-D4AE-1AA9-57D8-7B8DF841FFE0}"/>
              </a:ext>
            </a:extLst>
          </p:cNvPr>
          <p:cNvPicPr>
            <a:picLocks noChangeAspect="1"/>
          </p:cNvPicPr>
          <p:nvPr/>
        </p:nvPicPr>
        <p:blipFill>
          <a:blip r:embed="rId13"/>
          <a:stretch>
            <a:fillRect/>
          </a:stretch>
        </p:blipFill>
        <p:spPr>
          <a:xfrm>
            <a:off x="7702709" y="4060756"/>
            <a:ext cx="1441292" cy="1074105"/>
          </a:xfrm>
          <a:prstGeom prst="rect">
            <a:avLst/>
          </a:prstGeom>
        </p:spPr>
      </p:pic>
      <p:sp>
        <p:nvSpPr>
          <p:cNvPr id="8" name="Đáp án sai 1">
            <a:extLst>
              <a:ext uri="{FF2B5EF4-FFF2-40B4-BE49-F238E27FC236}">
                <a16:creationId xmlns:a16="http://schemas.microsoft.com/office/drawing/2014/main" xmlns="" id="{631B0EC4-61A7-6881-C8EB-2D7F07B26B3F}"/>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200" noProof="1">
                <a:solidFill>
                  <a:prstClr val="black"/>
                </a:solidFill>
                <a:latin typeface="Arial (Body)"/>
                <a:cs typeface="Arial" panose="020B0604020202020204" pitchFamily="34" charset="0"/>
              </a:rPr>
              <a:t>a = </a:t>
            </a:r>
            <a:r>
              <a:rPr lang="en-US" sz="2200" noProof="1">
                <a:solidFill>
                  <a:schemeClr val="tx1"/>
                </a:solidFill>
                <a:latin typeface="Arial (Body)"/>
                <a:cs typeface="Times New Roman" panose="02020603050405020304" pitchFamily="18" charset="0"/>
              </a:rPr>
              <a:t>1</a:t>
            </a:r>
            <a:r>
              <a:rPr lang="en-US" sz="2200" dirty="0">
                <a:solidFill>
                  <a:schemeClr val="tx1"/>
                </a:solidFill>
                <a:latin typeface="Arial (Body)"/>
                <a:ea typeface="Times New Roman" panose="02020603050405020304" pitchFamily="18" charset="0"/>
                <a:cs typeface="Times New Roman" panose="02020603050405020304" pitchFamily="18" charset="0"/>
              </a:rPr>
              <a:t> </a:t>
            </a:r>
            <a:r>
              <a:rPr lang="en-US" sz="2200" dirty="0" err="1">
                <a:solidFill>
                  <a:schemeClr val="tx1"/>
                </a:solidFill>
                <a:latin typeface="Arial (Body)"/>
                <a:ea typeface="Times New Roman" panose="02020603050405020304" pitchFamily="18" charset="0"/>
                <a:cs typeface="Times New Roman" panose="02020603050405020304" pitchFamily="18" charset="0"/>
              </a:rPr>
              <a:t>và</a:t>
            </a:r>
            <a:r>
              <a:rPr lang="en-US" sz="2200" dirty="0">
                <a:solidFill>
                  <a:schemeClr val="tx1"/>
                </a:solidFill>
                <a:latin typeface="Arial (Body)"/>
                <a:ea typeface="Times New Roman" panose="02020603050405020304" pitchFamily="18" charset="0"/>
                <a:cs typeface="Times New Roman" panose="02020603050405020304" pitchFamily="18" charset="0"/>
              </a:rPr>
              <a:t> b = 1</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2" name="Đáp án sai 1">
            <a:extLst>
              <a:ext uri="{FF2B5EF4-FFF2-40B4-BE49-F238E27FC236}">
                <a16:creationId xmlns:a16="http://schemas.microsoft.com/office/drawing/2014/main" xmlns="" id="{C038F706-35C5-7C67-0E5D-3113985429B8}"/>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200" noProof="1">
                <a:solidFill>
                  <a:prstClr val="black"/>
                </a:solidFill>
                <a:latin typeface="Arial (Body)"/>
                <a:cs typeface="Arial" panose="020B0604020202020204" pitchFamily="34" charset="0"/>
              </a:rPr>
              <a:t>a = </a:t>
            </a:r>
            <a:r>
              <a:rPr lang="en-US" sz="2200" dirty="0">
                <a:solidFill>
                  <a:schemeClr val="tx1"/>
                </a:solidFill>
                <a:latin typeface="Arial (Body)"/>
                <a:ea typeface="Times New Roman" panose="02020603050405020304" pitchFamily="18" charset="0"/>
                <a:cs typeface="Times New Roman" panose="02020603050405020304" pitchFamily="18" charset="0"/>
              </a:rPr>
              <a:t>2 </a:t>
            </a:r>
            <a:r>
              <a:rPr lang="en-US" sz="2200" dirty="0" err="1">
                <a:solidFill>
                  <a:schemeClr val="tx1"/>
                </a:solidFill>
                <a:latin typeface="Arial (Body)"/>
                <a:ea typeface="Times New Roman" panose="02020603050405020304" pitchFamily="18" charset="0"/>
                <a:cs typeface="Times New Roman" panose="02020603050405020304" pitchFamily="18" charset="0"/>
              </a:rPr>
              <a:t>và</a:t>
            </a:r>
            <a:r>
              <a:rPr lang="en-US" sz="2200" dirty="0">
                <a:solidFill>
                  <a:schemeClr val="tx1"/>
                </a:solidFill>
                <a:latin typeface="Arial (Body)"/>
                <a:ea typeface="Times New Roman" panose="02020603050405020304" pitchFamily="18" charset="0"/>
                <a:cs typeface="Times New Roman" panose="02020603050405020304" pitchFamily="18" charset="0"/>
              </a:rPr>
              <a:t> b = 1</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3" name="Đáp án sai 1">
            <a:extLst>
              <a:ext uri="{FF2B5EF4-FFF2-40B4-BE49-F238E27FC236}">
                <a16:creationId xmlns:a16="http://schemas.microsoft.com/office/drawing/2014/main" xmlns="" id="{2E70E2ED-EA1D-3200-CCB0-5D646E5F56E6}"/>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200" noProof="1">
                <a:solidFill>
                  <a:prstClr val="black"/>
                </a:solidFill>
                <a:latin typeface="Arial (Body)"/>
                <a:cs typeface="Arial" panose="020B0604020202020204" pitchFamily="34" charset="0"/>
              </a:rPr>
              <a:t>a = </a:t>
            </a:r>
            <a:r>
              <a:rPr lang="en-US" sz="2200" dirty="0">
                <a:solidFill>
                  <a:schemeClr val="tx1"/>
                </a:solidFill>
                <a:latin typeface="Arial (Body)"/>
                <a:ea typeface="Times New Roman" panose="02020603050405020304" pitchFamily="18" charset="0"/>
                <a:cs typeface="Times New Roman" panose="02020603050405020304" pitchFamily="18" charset="0"/>
              </a:rPr>
              <a:t>–1 </a:t>
            </a:r>
            <a:r>
              <a:rPr lang="en-US" sz="2200" dirty="0" err="1">
                <a:solidFill>
                  <a:schemeClr val="tx1"/>
                </a:solidFill>
                <a:latin typeface="Arial (Body)"/>
                <a:ea typeface="Times New Roman" panose="02020603050405020304" pitchFamily="18" charset="0"/>
                <a:cs typeface="Times New Roman" panose="02020603050405020304" pitchFamily="18" charset="0"/>
              </a:rPr>
              <a:t>và</a:t>
            </a:r>
            <a:r>
              <a:rPr lang="en-US" sz="2200" dirty="0">
                <a:solidFill>
                  <a:schemeClr val="tx1"/>
                </a:solidFill>
                <a:latin typeface="Arial (Body)"/>
                <a:ea typeface="Times New Roman" panose="02020603050405020304" pitchFamily="18" charset="0"/>
                <a:cs typeface="Times New Roman" panose="02020603050405020304" pitchFamily="18" charset="0"/>
              </a:rPr>
              <a:t> b = –1</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áp án đúng">
            <a:extLst>
              <a:ext uri="{FF2B5EF4-FFF2-40B4-BE49-F238E27FC236}">
                <a16:creationId xmlns:a16="http://schemas.microsoft.com/office/drawing/2014/main" xmlns="" id="{7C65FBDF-8E13-925E-7CD5-4D284C13AA3A}"/>
              </a:ext>
            </a:extLst>
          </p:cNvPr>
          <p:cNvSpPr/>
          <p:nvPr/>
        </p:nvSpPr>
        <p:spPr>
          <a:xfrm>
            <a:off x="4857343" y="3414160"/>
            <a:ext cx="2845365" cy="837951"/>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200" noProof="1">
                <a:solidFill>
                  <a:prstClr val="black"/>
                </a:solidFill>
                <a:latin typeface="Arial" panose="020B0604020202020204" pitchFamily="34" charset="0"/>
                <a:cs typeface="Arial" panose="020B0604020202020204" pitchFamily="34" charset="0"/>
              </a:rPr>
              <a:t>D. </a:t>
            </a:r>
            <a:r>
              <a:rPr lang="en-US" sz="2200" noProof="1">
                <a:solidFill>
                  <a:prstClr val="black"/>
                </a:solidFill>
                <a:latin typeface="Arial (Body)"/>
                <a:cs typeface="Arial" panose="020B0604020202020204" pitchFamily="34" charset="0"/>
              </a:rPr>
              <a:t>a = </a:t>
            </a:r>
            <a:r>
              <a:rPr lang="en-US" sz="2200" dirty="0">
                <a:solidFill>
                  <a:schemeClr val="tx1"/>
                </a:solidFill>
                <a:latin typeface="Arial (Body)"/>
                <a:ea typeface="Times New Roman" panose="02020603050405020304" pitchFamily="18" charset="0"/>
                <a:cs typeface="Times New Roman" panose="02020603050405020304" pitchFamily="18" charset="0"/>
              </a:rPr>
              <a:t>–1 </a:t>
            </a:r>
            <a:r>
              <a:rPr lang="en-US" sz="2200" dirty="0" err="1">
                <a:solidFill>
                  <a:schemeClr val="tx1"/>
                </a:solidFill>
                <a:latin typeface="Arial (Body)"/>
                <a:ea typeface="Times New Roman" panose="02020603050405020304" pitchFamily="18" charset="0"/>
                <a:cs typeface="Times New Roman" panose="02020603050405020304" pitchFamily="18" charset="0"/>
              </a:rPr>
              <a:t>và</a:t>
            </a:r>
            <a:r>
              <a:rPr lang="en-US" sz="2200" dirty="0">
                <a:solidFill>
                  <a:schemeClr val="tx1"/>
                </a:solidFill>
                <a:latin typeface="Arial (Body)"/>
                <a:ea typeface="Times New Roman" panose="02020603050405020304" pitchFamily="18" charset="0"/>
                <a:cs typeface="Times New Roman" panose="02020603050405020304" pitchFamily="18" charset="0"/>
              </a:rPr>
              <a:t> b = –1</a:t>
            </a:r>
            <a:endParaRPr lang="vi-VN" sz="2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406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CB8EC94-E073-AD81-8C1B-A531CE2742F3}"/>
              </a:ext>
            </a:extLst>
          </p:cNvPr>
          <p:cNvSpPr txBox="1"/>
          <p:nvPr/>
        </p:nvSpPr>
        <p:spPr>
          <a:xfrm>
            <a:off x="362814" y="314856"/>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BCE746B7-8F8E-320C-9E83-46B7ABAD8CFB}"/>
                  </a:ext>
                </a:extLst>
              </p:cNvPr>
              <p:cNvSpPr txBox="1"/>
              <p:nvPr/>
            </p:nvSpPr>
            <p:spPr>
              <a:xfrm>
                <a:off x="271124" y="440349"/>
                <a:ext cx="8510062" cy="1915524"/>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Tìm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bậc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nhất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trong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đây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hệ</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 b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đó</a:t>
                </a:r>
                <a:r>
                  <a:rPr lang="en-US" sz="2000" kern="1200" dirty="0">
                    <a:solidFill>
                      <a:prstClr val="black"/>
                    </a:solidFill>
                    <a:latin typeface="+mj-lt"/>
                    <a:ea typeface="+mn-ea"/>
                    <a:cs typeface="Arial" panose="020B0604020202020204" pitchFamily="34" charset="0"/>
                  </a:rPr>
                  <a:t>:</a:t>
                </a:r>
              </a:p>
              <a:p>
                <a:pPr>
                  <a:lnSpc>
                    <a:spcPct val="150000"/>
                  </a:lnSpc>
                </a:pPr>
                <a:r>
                  <a:rPr lang="en-US" sz="2000" kern="1200" dirty="0">
                    <a:solidFill>
                      <a:prstClr val="black"/>
                    </a:solidFill>
                    <a:latin typeface="+mj-lt"/>
                    <a:ea typeface="+mn-ea"/>
                    <a:cs typeface="Arial" panose="020B0604020202020204" pitchFamily="34" charset="0"/>
                  </a:rPr>
                  <a:t>              a) y = 4x + 2;     	b) y = 5 – 3x</a:t>
                </a:r>
                <a:r>
                  <a:rPr lang="en-US" sz="2000" dirty="0">
                    <a:latin typeface="+mj-lt"/>
                  </a:rPr>
                  <a:t>;  		c) y = 2 + x</a:t>
                </a:r>
                <a:r>
                  <a:rPr lang="en-US" sz="2000" baseline="30000" dirty="0">
                    <a:latin typeface="+mj-lt"/>
                  </a:rPr>
                  <a:t>2</a:t>
                </a:r>
                <a:r>
                  <a:rPr lang="en-US" sz="2000" dirty="0">
                    <a:latin typeface="+mj-lt"/>
                  </a:rPr>
                  <a:t>;   </a:t>
                </a:r>
              </a:p>
              <a:p>
                <a:pPr>
                  <a:lnSpc>
                    <a:spcPct val="150000"/>
                  </a:lnSpc>
                </a:pPr>
                <a:r>
                  <a:rPr lang="en-US" sz="2000" dirty="0">
                    <a:latin typeface="+mj-lt"/>
                  </a:rPr>
                  <a:t>    	d) y = –0,2x;  		e) y = </a:t>
                </a:r>
                <a14:m>
                  <m:oMath xmlns:m="http://schemas.openxmlformats.org/officeDocument/2006/math">
                    <m:rad>
                      <m:radPr>
                        <m:degHide m:val="on"/>
                        <m:ctrlPr>
                          <a:rPr lang="en-US" sz="2000" b="0" i="1" smtClean="0">
                            <a:latin typeface="Cambria Math"/>
                          </a:rPr>
                        </m:ctrlPr>
                      </m:radPr>
                      <m:deg/>
                      <m:e>
                        <m:r>
                          <a:rPr lang="en-US" sz="2000" b="0" i="1" smtClean="0">
                            <a:latin typeface="Cambria Math" panose="02040503050406030204" pitchFamily="18" charset="0"/>
                          </a:rPr>
                          <m:t>5</m:t>
                        </m:r>
                      </m:e>
                    </m:rad>
                  </m:oMath>
                </a14:m>
                <a:r>
                  <a:rPr lang="en-US" sz="2000" dirty="0">
                    <a:latin typeface="+mj-lt"/>
                  </a:rPr>
                  <a:t>x – 1;  		</a:t>
                </a:r>
              </a:p>
            </p:txBody>
          </p:sp>
        </mc:Choice>
        <mc:Fallback xmlns="">
          <p:sp>
            <p:nvSpPr>
              <p:cNvPr id="4" name="TextBox 3">
                <a:extLst>
                  <a:ext uri="{FF2B5EF4-FFF2-40B4-BE49-F238E27FC236}">
                    <a16:creationId xmlns:a16="http://schemas.microsoft.com/office/drawing/2014/main" id="{BCE746B7-8F8E-320C-9E83-46B7ABAD8CFB}"/>
                  </a:ext>
                </a:extLst>
              </p:cNvPr>
              <p:cNvSpPr txBox="1">
                <a:spLocks noRot="1" noChangeAspect="1" noMove="1" noResize="1" noEditPoints="1" noAdjustHandles="1" noChangeArrowheads="1" noChangeShapeType="1" noTextEdit="1"/>
              </p:cNvSpPr>
              <p:nvPr/>
            </p:nvSpPr>
            <p:spPr>
              <a:xfrm>
                <a:off x="271124" y="440349"/>
                <a:ext cx="8510062" cy="1915524"/>
              </a:xfrm>
              <a:prstGeom prst="rect">
                <a:avLst/>
              </a:prstGeom>
              <a:blipFill>
                <a:blip r:embed="rId2"/>
                <a:stretch>
                  <a:fillRect l="-716" b="-50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xmlns="" id="{91A0E504-352E-C964-8BDB-873E83BAF59C}"/>
              </a:ext>
            </a:extLst>
          </p:cNvPr>
          <p:cNvSpPr txBox="1"/>
          <p:nvPr/>
        </p:nvSpPr>
        <p:spPr>
          <a:xfrm>
            <a:off x="758710" y="3262339"/>
            <a:ext cx="4398132" cy="1420325"/>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Các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bậc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nhất</a:t>
            </a:r>
            <a:r>
              <a:rPr lang="en-US" sz="2000" kern="1200" dirty="0">
                <a:solidFill>
                  <a:prstClr val="black"/>
                </a:solidFill>
                <a:latin typeface="+mj-lt"/>
                <a:ea typeface="+mn-ea"/>
                <a:cs typeface="Arial" panose="020B0604020202020204" pitchFamily="34" charset="0"/>
              </a:rPr>
              <a:t>:</a:t>
            </a:r>
          </a:p>
          <a:p>
            <a:pPr>
              <a:lnSpc>
                <a:spcPct val="150000"/>
              </a:lnSpc>
            </a:pPr>
            <a:r>
              <a:rPr lang="en-US" sz="2000" kern="1200" dirty="0">
                <a:solidFill>
                  <a:prstClr val="black"/>
                </a:solidFill>
                <a:latin typeface="+mj-lt"/>
                <a:cs typeface="Arial" panose="020B0604020202020204" pitchFamily="34" charset="0"/>
              </a:rPr>
              <a:t>y = </a:t>
            </a:r>
            <a:r>
              <a:rPr lang="en-US" sz="2000" kern="1200" dirty="0">
                <a:solidFill>
                  <a:prstClr val="black"/>
                </a:solidFill>
                <a:cs typeface="Arial" panose="020B0604020202020204" pitchFamily="34" charset="0"/>
              </a:rPr>
              <a:t>4x + 2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4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2</a:t>
            </a:r>
          </a:p>
          <a:p>
            <a:pPr>
              <a:lnSpc>
                <a:spcPct val="150000"/>
              </a:lnSpc>
            </a:pPr>
            <a:r>
              <a:rPr lang="en-US" sz="2000" kern="1200" dirty="0">
                <a:solidFill>
                  <a:prstClr val="black"/>
                </a:solidFill>
                <a:latin typeface="+mj-lt"/>
                <a:cs typeface="Arial" panose="020B0604020202020204" pitchFamily="34" charset="0"/>
              </a:rPr>
              <a:t>y = </a:t>
            </a:r>
            <a:r>
              <a:rPr lang="en-US" sz="2000" kern="1200" dirty="0">
                <a:solidFill>
                  <a:prstClr val="black"/>
                </a:solidFill>
                <a:cs typeface="Arial" panose="020B0604020202020204" pitchFamily="34" charset="0"/>
              </a:rPr>
              <a:t>5 – 3x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5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a:t>
            </a:r>
            <a:r>
              <a:rPr lang="en-US" sz="2000" kern="1200" dirty="0">
                <a:solidFill>
                  <a:prstClr val="black"/>
                </a:solidFill>
                <a:cs typeface="Arial" panose="020B0604020202020204" pitchFamily="34" charset="0"/>
              </a:rPr>
              <a:t>–3</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E8393B6C-E05B-B676-A792-332BA288C826}"/>
                  </a:ext>
                </a:extLst>
              </p:cNvPr>
              <p:cNvSpPr txBox="1"/>
              <p:nvPr/>
            </p:nvSpPr>
            <p:spPr>
              <a:xfrm>
                <a:off x="4488875" y="3707236"/>
                <a:ext cx="4398132" cy="1007135"/>
              </a:xfrm>
              <a:prstGeom prst="rect">
                <a:avLst/>
              </a:prstGeom>
              <a:noFill/>
            </p:spPr>
            <p:txBody>
              <a:bodyPr wrap="square">
                <a:spAutoFit/>
              </a:bodyPr>
              <a:lstStyle/>
              <a:p>
                <a:pPr>
                  <a:lnSpc>
                    <a:spcPct val="150000"/>
                  </a:lnSpc>
                </a:pPr>
                <a:r>
                  <a:rPr lang="en-US" sz="2000" dirty="0">
                    <a:latin typeface="+mj-lt"/>
                  </a:rPr>
                  <a:t>y = </a:t>
                </a:r>
                <a:r>
                  <a:rPr lang="en-US" sz="2000" kern="1200" dirty="0">
                    <a:solidFill>
                      <a:prstClr val="black"/>
                    </a:solidFill>
                    <a:cs typeface="Arial" panose="020B0604020202020204" pitchFamily="34" charset="0"/>
                  </a:rPr>
                  <a:t>–0,5x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a:t>
                </a:r>
                <a:r>
                  <a:rPr lang="en-US" sz="2000" kern="1200" dirty="0">
                    <a:solidFill>
                      <a:prstClr val="black"/>
                    </a:solidFill>
                    <a:cs typeface="Arial" panose="020B0604020202020204" pitchFamily="34" charset="0"/>
                  </a:rPr>
                  <a:t>–0,5</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0</a:t>
                </a:r>
              </a:p>
              <a:p>
                <a:pPr>
                  <a:lnSpc>
                    <a:spcPct val="150000"/>
                  </a:lnSpc>
                </a:pPr>
                <a:r>
                  <a:rPr lang="en-US" sz="2000" dirty="0">
                    <a:latin typeface="+mj-lt"/>
                  </a:rPr>
                  <a:t>y = </a:t>
                </a:r>
                <a14:m>
                  <m:oMath xmlns:m="http://schemas.openxmlformats.org/officeDocument/2006/math">
                    <m:rad>
                      <m:radPr>
                        <m:degHide m:val="on"/>
                        <m:ctrlPr>
                          <a:rPr lang="en-US" sz="2000" i="1">
                            <a:latin typeface="Cambria Math"/>
                          </a:rPr>
                        </m:ctrlPr>
                      </m:radPr>
                      <m:deg/>
                      <m:e>
                        <m:r>
                          <a:rPr lang="en-US" sz="2000" i="1">
                            <a:latin typeface="Cambria Math" panose="02040503050406030204" pitchFamily="18" charset="0"/>
                          </a:rPr>
                          <m:t>5</m:t>
                        </m:r>
                      </m:e>
                    </m:rad>
                  </m:oMath>
                </a14:m>
                <a:r>
                  <a:rPr lang="en-US" sz="2000" dirty="0"/>
                  <a:t>x – 1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a:t>
                </a:r>
                <a14:m>
                  <m:oMath xmlns:m="http://schemas.openxmlformats.org/officeDocument/2006/math">
                    <m:rad>
                      <m:radPr>
                        <m:degHide m:val="on"/>
                        <m:ctrlPr>
                          <a:rPr lang="en-US" sz="2000" i="1">
                            <a:latin typeface="Cambria Math"/>
                          </a:rPr>
                        </m:ctrlPr>
                      </m:radPr>
                      <m:deg/>
                      <m:e>
                        <m:r>
                          <a:rPr lang="en-US" sz="2000" i="1">
                            <a:latin typeface="Cambria Math" panose="02040503050406030204" pitchFamily="18" charset="0"/>
                          </a:rPr>
                          <m:t>5</m:t>
                        </m:r>
                      </m:e>
                    </m:rad>
                    <m:r>
                      <a:rPr lang="en-US" sz="2000" i="1">
                        <a:latin typeface="Cambria Math" panose="02040503050406030204" pitchFamily="18" charset="0"/>
                      </a:rPr>
                      <m:t> </m:t>
                    </m:r>
                  </m:oMath>
                </a14:m>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1</a:t>
                </a:r>
                <a:endParaRPr lang="en-US" sz="2000" dirty="0">
                  <a:latin typeface="+mj-lt"/>
                </a:endParaRPr>
              </a:p>
            </p:txBody>
          </p:sp>
        </mc:Choice>
        <mc:Fallback xmlns="">
          <p:sp>
            <p:nvSpPr>
              <p:cNvPr id="7" name="TextBox 6">
                <a:extLst>
                  <a:ext uri="{FF2B5EF4-FFF2-40B4-BE49-F238E27FC236}">
                    <a16:creationId xmlns:a16="http://schemas.microsoft.com/office/drawing/2014/main" id="{E8393B6C-E05B-B676-A792-332BA288C826}"/>
                  </a:ext>
                </a:extLst>
              </p:cNvPr>
              <p:cNvSpPr txBox="1">
                <a:spLocks noRot="1" noChangeAspect="1" noMove="1" noResize="1" noEditPoints="1" noAdjustHandles="1" noChangeArrowheads="1" noChangeShapeType="1" noTextEdit="1"/>
              </p:cNvSpPr>
              <p:nvPr/>
            </p:nvSpPr>
            <p:spPr>
              <a:xfrm>
                <a:off x="4488875" y="3707236"/>
                <a:ext cx="4398132" cy="1007135"/>
              </a:xfrm>
              <a:prstGeom prst="rect">
                <a:avLst/>
              </a:prstGeom>
              <a:blipFill>
                <a:blip r:embed="rId3"/>
                <a:stretch>
                  <a:fillRect l="-1385" b="-909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xmlns="" id="{128913AC-4BBB-C370-3057-C6EFF4962CFE}"/>
              </a:ext>
            </a:extLst>
          </p:cNvPr>
          <p:cNvGrpSpPr/>
          <p:nvPr/>
        </p:nvGrpSpPr>
        <p:grpSpPr>
          <a:xfrm flipH="1">
            <a:off x="3963918" y="2532138"/>
            <a:ext cx="1216164" cy="537264"/>
            <a:chOff x="8441668" y="4587774"/>
            <a:chExt cx="1263473" cy="823613"/>
          </a:xfrm>
        </p:grpSpPr>
        <p:pic>
          <p:nvPicPr>
            <p:cNvPr id="9" name="Picture 8">
              <a:extLst>
                <a:ext uri="{FF2B5EF4-FFF2-40B4-BE49-F238E27FC236}">
                  <a16:creationId xmlns:a16="http://schemas.microsoft.com/office/drawing/2014/main" xmlns="" id="{E992847A-2DE8-7F47-1D08-F11CB14DE47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5" name="TextBox 14">
              <a:extLst>
                <a:ext uri="{FF2B5EF4-FFF2-40B4-BE49-F238E27FC236}">
                  <a16:creationId xmlns:a16="http://schemas.microsoft.com/office/drawing/2014/main" xmlns="" id="{6405CE2A-DDF1-9377-0748-46C6DC2F4F99}"/>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0842311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F161D75-A64F-32A5-F567-44B780D62D00}"/>
              </a:ext>
            </a:extLst>
          </p:cNvPr>
          <p:cNvSpPr txBox="1"/>
          <p:nvPr/>
        </p:nvSpPr>
        <p:spPr>
          <a:xfrm>
            <a:off x="332505" y="30248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15" name="Picture 14">
            <a:extLst>
              <a:ext uri="{FF2B5EF4-FFF2-40B4-BE49-F238E27FC236}">
                <a16:creationId xmlns:a16="http://schemas.microsoft.com/office/drawing/2014/main" xmlns="" id="{BF72C4AF-7EE7-DFFD-7A70-A6A9C88C5E26}"/>
              </a:ext>
            </a:extLst>
          </p:cNvPr>
          <p:cNvPicPr>
            <a:picLocks noChangeAspect="1"/>
          </p:cNvPicPr>
          <p:nvPr/>
        </p:nvPicPr>
        <p:blipFill>
          <a:blip r:embed="rId2"/>
          <a:stretch>
            <a:fillRect/>
          </a:stretch>
        </p:blipFill>
        <p:spPr>
          <a:xfrm>
            <a:off x="-182880" y="4063224"/>
            <a:ext cx="1678048" cy="943902"/>
          </a:xfrm>
          <a:prstGeom prst="rect">
            <a:avLst/>
          </a:prstGeom>
        </p:spPr>
      </p:pic>
      <p:grpSp>
        <p:nvGrpSpPr>
          <p:cNvPr id="2" name="Group 1">
            <a:extLst>
              <a:ext uri="{FF2B5EF4-FFF2-40B4-BE49-F238E27FC236}">
                <a16:creationId xmlns:a16="http://schemas.microsoft.com/office/drawing/2014/main" xmlns="" id="{EEA66CC1-469B-24D2-DD04-90FA4A5E00A9}"/>
              </a:ext>
            </a:extLst>
          </p:cNvPr>
          <p:cNvGrpSpPr/>
          <p:nvPr/>
        </p:nvGrpSpPr>
        <p:grpSpPr>
          <a:xfrm flipH="1">
            <a:off x="7208324" y="2054503"/>
            <a:ext cx="1216164" cy="537264"/>
            <a:chOff x="8441668" y="4587774"/>
            <a:chExt cx="1263473" cy="823613"/>
          </a:xfrm>
        </p:grpSpPr>
        <p:pic>
          <p:nvPicPr>
            <p:cNvPr id="3" name="Picture 2">
              <a:extLst>
                <a:ext uri="{FF2B5EF4-FFF2-40B4-BE49-F238E27FC236}">
                  <a16:creationId xmlns:a16="http://schemas.microsoft.com/office/drawing/2014/main" xmlns="" id="{03B16F4A-D393-96DA-CB32-CDFADFC3965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4" name="TextBox 3">
              <a:extLst>
                <a:ext uri="{FF2B5EF4-FFF2-40B4-BE49-F238E27FC236}">
                  <a16:creationId xmlns:a16="http://schemas.microsoft.com/office/drawing/2014/main" xmlns="" id="{74EF05B1-4886-C240-3B93-752FF19AA097}"/>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3E0E32CF-DB1F-646F-7D54-EE7E0E393FFE}"/>
                  </a:ext>
                </a:extLst>
              </p:cNvPr>
              <p:cNvSpPr txBox="1"/>
              <p:nvPr/>
            </p:nvSpPr>
            <p:spPr>
              <a:xfrm>
                <a:off x="1341351" y="2851462"/>
                <a:ext cx="6461298" cy="1986249"/>
              </a:xfrm>
              <a:prstGeom prst="rect">
                <a:avLst/>
              </a:prstGeom>
              <a:noFill/>
            </p:spPr>
            <p:txBody>
              <a:bodyPr wrap="square">
                <a:spAutoFit/>
              </a:bodyPr>
              <a:lstStyle/>
              <a:p>
                <a:pPr>
                  <a:lnSpc>
                    <a:spcPct val="150000"/>
                  </a:lnSpc>
                  <a:spcAft>
                    <a:spcPts val="800"/>
                  </a:spcAft>
                </a:pPr>
                <a:r>
                  <a:rPr lang="fr-FR" sz="2000" dirty="0">
                    <a:latin typeface="+mj-lt"/>
                    <a:ea typeface="Arial" panose="020B0604020202020204" pitchFamily="34" charset="0"/>
                    <a:cs typeface="Times New Roman" panose="02020603050405020304" pitchFamily="18" charset="0"/>
                  </a:rPr>
                  <a:t>a) </a:t>
                </a:r>
                <a:r>
                  <a:rPr lang="fr-FR" sz="2000" dirty="0" err="1">
                    <a:latin typeface="+mj-lt"/>
                    <a:ea typeface="Arial" panose="020B0604020202020204" pitchFamily="34" charset="0"/>
                    <a:cs typeface="Times New Roman" panose="02020603050405020304" pitchFamily="18" charset="0"/>
                  </a:rPr>
                  <a:t>Điều</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kiện</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để</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hàm</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số</a:t>
                </a:r>
                <a:r>
                  <a:rPr lang="fr-FR"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y</a:t>
                </a:r>
                <a:r>
                  <a:rPr lang="fr-FR" sz="2000" i="0" dirty="0">
                    <a:latin typeface="+mj-lt"/>
                    <a:ea typeface="Arial" panose="020B0604020202020204" pitchFamily="34" charset="0"/>
                    <a:cs typeface="Times New Roman" panose="02020603050405020304" pitchFamily="18" charset="0"/>
                  </a:rPr>
                  <a:t> = (</a:t>
                </a:r>
                <a:r>
                  <a:rPr lang="en-US" sz="2000" i="0" dirty="0">
                    <a:latin typeface="+mj-lt"/>
                    <a:ea typeface="Arial" panose="020B0604020202020204" pitchFamily="34" charset="0"/>
                    <a:cs typeface="Times New Roman" panose="02020603050405020304" pitchFamily="18" charset="0"/>
                  </a:rPr>
                  <a:t>m</a:t>
                </a:r>
                <a:r>
                  <a:rPr lang="fr-FR" sz="2000" i="0" dirty="0">
                    <a:latin typeface="+mj-lt"/>
                    <a:ea typeface="Arial" panose="020B0604020202020204" pitchFamily="34" charset="0"/>
                    <a:cs typeface="Times New Roman" panose="02020603050405020304" pitchFamily="18" charset="0"/>
                  </a:rPr>
                  <a:t> – 1)</a:t>
                </a:r>
                <a:r>
                  <a:rPr lang="en-US" sz="2000" i="0" dirty="0">
                    <a:latin typeface="+mj-lt"/>
                    <a:ea typeface="Arial" panose="020B0604020202020204" pitchFamily="34" charset="0"/>
                    <a:cs typeface="Times New Roman" panose="02020603050405020304" pitchFamily="18" charset="0"/>
                  </a:rPr>
                  <a:t>x</a:t>
                </a:r>
                <a:r>
                  <a:rPr lang="fr-FR" sz="2000" i="0" dirty="0">
                    <a:latin typeface="+mj-lt"/>
                    <a:ea typeface="Arial" panose="020B0604020202020204" pitchFamily="34" charset="0"/>
                    <a:cs typeface="Times New Roman" panose="02020603050405020304" pitchFamily="18" charset="0"/>
                  </a:rPr>
                  <a:t> + </a:t>
                </a:r>
                <a:r>
                  <a:rPr lang="en-US" sz="2000" i="0" dirty="0">
                    <a:latin typeface="+mj-lt"/>
                    <a:ea typeface="Arial" panose="020B0604020202020204" pitchFamily="34" charset="0"/>
                    <a:cs typeface="Times New Roman" panose="02020603050405020304" pitchFamily="18" charset="0"/>
                  </a:rPr>
                  <a:t>m</a:t>
                </a:r>
                <a:r>
                  <a:rPr lang="fr-FR" sz="2000" dirty="0">
                    <a:latin typeface="+mj-lt"/>
                    <a:ea typeface="Arial" panose="020B0604020202020204" pitchFamily="34" charset="0"/>
                    <a:cs typeface="Times New Roman" panose="02020603050405020304" pitchFamily="18" charset="0"/>
                  </a:rPr>
                  <a:t> là </a:t>
                </a:r>
                <a:r>
                  <a:rPr lang="fr-FR" sz="2000" dirty="0" err="1">
                    <a:latin typeface="+mj-lt"/>
                    <a:ea typeface="Arial" panose="020B0604020202020204" pitchFamily="34" charset="0"/>
                    <a:cs typeface="Times New Roman" panose="02020603050405020304" pitchFamily="18" charset="0"/>
                  </a:rPr>
                  <a:t>hàm</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số</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bậc</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nhất</a:t>
                </a:r>
                <a:r>
                  <a:rPr lang="fr-FR" sz="2000" dirty="0">
                    <a:latin typeface="+mj-lt"/>
                    <a:ea typeface="Arial" panose="020B0604020202020204" pitchFamily="34" charset="0"/>
                    <a:cs typeface="Times New Roman" panose="02020603050405020304" pitchFamily="18" charset="0"/>
                  </a:rPr>
                  <a:t> là </a:t>
                </a:r>
                <a:r>
                  <a:rPr lang="en-US" sz="2000" i="0" dirty="0">
                    <a:latin typeface="+mj-lt"/>
                    <a:ea typeface="Arial" panose="020B0604020202020204" pitchFamily="34" charset="0"/>
                    <a:cs typeface="Times New Roman" panose="02020603050405020304" pitchFamily="18" charset="0"/>
                  </a:rPr>
                  <a:t>m </a:t>
                </a:r>
                <a:r>
                  <a:rPr lang="fr-FR" sz="2000" i="0" dirty="0">
                    <a:latin typeface="+mj-lt"/>
                    <a:ea typeface="Arial" panose="020B0604020202020204" pitchFamily="34" charset="0"/>
                    <a:cs typeface="Times New Roman" panose="02020603050405020304" pitchFamily="18" charset="0"/>
                  </a:rPr>
                  <a:t>– 1 </a:t>
                </a:r>
                <a14:m>
                  <m:oMath xmlns:m="http://schemas.openxmlformats.org/officeDocument/2006/math">
                    <m:r>
                      <a:rPr lang="fr-FR" sz="2000" i="1">
                        <a:latin typeface="Cambria Math"/>
                        <a:ea typeface="Arial" panose="020B0604020202020204" pitchFamily="34" charset="0"/>
                        <a:cs typeface="Times New Roman" panose="02020603050405020304" pitchFamily="18" charset="0"/>
                      </a:rPr>
                      <m:t>≠</m:t>
                    </m:r>
                  </m:oMath>
                </a14:m>
                <a:r>
                  <a:rPr lang="fr-FR" sz="2000" i="0" dirty="0">
                    <a:latin typeface="+mj-lt"/>
                    <a:ea typeface="Arial" panose="020B0604020202020204" pitchFamily="34" charset="0"/>
                    <a:cs typeface="Times New Roman" panose="02020603050405020304" pitchFamily="18" charset="0"/>
                  </a:rPr>
                  <a:t> 0</a:t>
                </a:r>
                <a:r>
                  <a:rPr lang="fr-FR" sz="2000" dirty="0">
                    <a:latin typeface="+mj-lt"/>
                    <a:ea typeface="Arial" panose="020B0604020202020204" pitchFamily="34" charset="0"/>
                    <a:cs typeface="Times New Roman" panose="02020603050405020304" pitchFamily="18" charset="0"/>
                  </a:rPr>
                  <a:t> </a:t>
                </a:r>
                <a14:m>
                  <m:oMath xmlns:m="http://schemas.openxmlformats.org/officeDocument/2006/math">
                    <m:r>
                      <a:rPr lang="fr-FR" sz="2000" i="1">
                        <a:latin typeface="Cambria Math"/>
                        <a:ea typeface="Arial" panose="020B0604020202020204" pitchFamily="34" charset="0"/>
                        <a:cs typeface="Times New Roman" panose="02020603050405020304" pitchFamily="18" charset="0"/>
                      </a:rPr>
                      <m:t>⇔</m:t>
                    </m:r>
                  </m:oMath>
                </a14:m>
                <a:r>
                  <a:rPr lang="fr-FR" sz="2000" i="1"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m </a:t>
                </a:r>
                <a14:m>
                  <m:oMath xmlns:m="http://schemas.openxmlformats.org/officeDocument/2006/math">
                    <m:r>
                      <a:rPr lang="fr-FR" sz="2000" i="1">
                        <a:latin typeface="Cambria Math"/>
                        <a:ea typeface="Arial" panose="020B0604020202020204" pitchFamily="34" charset="0"/>
                        <a:cs typeface="Times New Roman" panose="02020603050405020304" pitchFamily="18" charset="0"/>
                      </a:rPr>
                      <m:t>≠</m:t>
                    </m:r>
                  </m:oMath>
                </a14:m>
                <a:r>
                  <a:rPr lang="fr-FR" sz="2000" i="0" dirty="0">
                    <a:latin typeface="+mj-lt"/>
                    <a:ea typeface="Arial" panose="020B0604020202020204" pitchFamily="34" charset="0"/>
                    <a:cs typeface="Times New Roman" panose="02020603050405020304" pitchFamily="18" charset="0"/>
                  </a:rPr>
                  <a:t> 1</a:t>
                </a:r>
                <a:endParaRPr lang="en-US" sz="2000" dirty="0">
                  <a:latin typeface="+mj-lt"/>
                  <a:ea typeface="Arial" panose="020B0604020202020204" pitchFamily="34" charset="0"/>
                  <a:cs typeface="Times New Roman" panose="02020603050405020304" pitchFamily="18" charset="0"/>
                </a:endParaRPr>
              </a:p>
              <a:p>
                <a:pPr>
                  <a:lnSpc>
                    <a:spcPct val="150000"/>
                  </a:lnSpc>
                  <a:spcAft>
                    <a:spcPts val="800"/>
                  </a:spcAft>
                </a:pPr>
                <a:r>
                  <a:rPr lang="fr-FR" sz="2000" dirty="0">
                    <a:latin typeface="+mj-lt"/>
                    <a:ea typeface="Arial" panose="020B0604020202020204" pitchFamily="34" charset="0"/>
                    <a:cs typeface="Times New Roman" panose="02020603050405020304" pitchFamily="18" charset="0"/>
                  </a:rPr>
                  <a:t>b) </a:t>
                </a:r>
                <a:r>
                  <a:rPr lang="fr-FR" sz="2000" dirty="0" err="1">
                    <a:latin typeface="+mj-lt"/>
                    <a:ea typeface="Arial" panose="020B0604020202020204" pitchFamily="34" charset="0"/>
                    <a:cs typeface="Times New Roman" panose="02020603050405020304" pitchFamily="18" charset="0"/>
                  </a:rPr>
                  <a:t>Điều</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kiện</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để</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hàm</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số</a:t>
                </a:r>
                <a:r>
                  <a:rPr lang="fr-FR"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y</a:t>
                </a:r>
                <a:r>
                  <a:rPr lang="fr-FR" sz="2000" i="0" dirty="0">
                    <a:latin typeface="+mj-lt"/>
                    <a:ea typeface="Arial" panose="020B0604020202020204" pitchFamily="34" charset="0"/>
                    <a:cs typeface="Times New Roman" panose="02020603050405020304" pitchFamily="18" charset="0"/>
                  </a:rPr>
                  <a:t> = 3 – 2</a:t>
                </a:r>
                <a:r>
                  <a:rPr lang="en-US" sz="2000" i="0" dirty="0">
                    <a:latin typeface="+mj-lt"/>
                    <a:ea typeface="Arial" panose="020B0604020202020204" pitchFamily="34" charset="0"/>
                    <a:cs typeface="Times New Roman" panose="02020603050405020304" pitchFamily="18" charset="0"/>
                  </a:rPr>
                  <a:t>mx</a:t>
                </a:r>
                <a:r>
                  <a:rPr lang="fr-FR" sz="2000" dirty="0">
                    <a:latin typeface="+mj-lt"/>
                    <a:ea typeface="Arial" panose="020B0604020202020204" pitchFamily="34" charset="0"/>
                    <a:cs typeface="Times New Roman" panose="02020603050405020304" pitchFamily="18" charset="0"/>
                  </a:rPr>
                  <a:t> là </a:t>
                </a:r>
                <a:r>
                  <a:rPr lang="fr-FR" sz="2000" dirty="0" err="1">
                    <a:latin typeface="+mj-lt"/>
                    <a:ea typeface="Arial" panose="020B0604020202020204" pitchFamily="34" charset="0"/>
                    <a:cs typeface="Times New Roman" panose="02020603050405020304" pitchFamily="18" charset="0"/>
                  </a:rPr>
                  <a:t>hàm</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số</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bậc</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nhất</a:t>
                </a:r>
                <a:r>
                  <a:rPr lang="fr-FR" sz="2000" dirty="0">
                    <a:latin typeface="+mj-lt"/>
                    <a:ea typeface="Arial" panose="020B0604020202020204" pitchFamily="34" charset="0"/>
                    <a:cs typeface="Times New Roman" panose="02020603050405020304" pitchFamily="18" charset="0"/>
                  </a:rPr>
                  <a:t> là </a:t>
                </a:r>
                <a:r>
                  <a:rPr lang="fr-FR" sz="2000" dirty="0">
                    <a:ea typeface="Arial" panose="020B0604020202020204" pitchFamily="34" charset="0"/>
                    <a:cs typeface="Times New Roman" panose="02020603050405020304" pitchFamily="18" charset="0"/>
                  </a:rPr>
                  <a:t> – </a:t>
                </a:r>
                <a:r>
                  <a:rPr lang="fr-FR" sz="2000" i="0" dirty="0">
                    <a:latin typeface="+mj-lt"/>
                    <a:ea typeface="Arial" panose="020B0604020202020204" pitchFamily="34" charset="0"/>
                    <a:cs typeface="Times New Roman" panose="02020603050405020304" pitchFamily="18" charset="0"/>
                  </a:rPr>
                  <a:t>2</a:t>
                </a:r>
                <a:r>
                  <a:rPr lang="en-US" sz="2000" i="0" dirty="0">
                    <a:latin typeface="+mj-lt"/>
                    <a:ea typeface="Arial" panose="020B0604020202020204" pitchFamily="34" charset="0"/>
                    <a:cs typeface="Times New Roman" panose="02020603050405020304" pitchFamily="18" charset="0"/>
                  </a:rPr>
                  <a:t>m </a:t>
                </a:r>
                <a14:m>
                  <m:oMath xmlns:m="http://schemas.openxmlformats.org/officeDocument/2006/math">
                    <m:r>
                      <a:rPr lang="fr-FR" sz="2000" i="1">
                        <a:latin typeface="Cambria Math"/>
                        <a:ea typeface="Arial" panose="020B0604020202020204" pitchFamily="34" charset="0"/>
                        <a:cs typeface="Times New Roman" panose="02020603050405020304" pitchFamily="18" charset="0"/>
                      </a:rPr>
                      <m:t>≠</m:t>
                    </m:r>
                  </m:oMath>
                </a14:m>
                <a:r>
                  <a:rPr lang="fr-FR" sz="2000" i="0" dirty="0">
                    <a:latin typeface="+mj-lt"/>
                    <a:ea typeface="Arial" panose="020B0604020202020204" pitchFamily="34" charset="0"/>
                    <a:cs typeface="Times New Roman" panose="02020603050405020304" pitchFamily="18" charset="0"/>
                  </a:rPr>
                  <a:t> 0</a:t>
                </a:r>
                <a:r>
                  <a:rPr lang="fr-FR" sz="2000" dirty="0">
                    <a:latin typeface="+mj-lt"/>
                    <a:ea typeface="Arial" panose="020B0604020202020204" pitchFamily="34" charset="0"/>
                    <a:cs typeface="Times New Roman" panose="02020603050405020304" pitchFamily="18" charset="0"/>
                  </a:rPr>
                  <a:t> </a:t>
                </a:r>
                <a14:m>
                  <m:oMath xmlns:m="http://schemas.openxmlformats.org/officeDocument/2006/math">
                    <m:r>
                      <a:rPr lang="fr-FR" sz="2000" i="1">
                        <a:latin typeface="Cambria Math"/>
                        <a:ea typeface="Arial" panose="020B0604020202020204" pitchFamily="34" charset="0"/>
                        <a:cs typeface="Times New Roman" panose="02020603050405020304" pitchFamily="18" charset="0"/>
                      </a:rPr>
                      <m:t>⇔</m:t>
                    </m:r>
                  </m:oMath>
                </a14:m>
                <a:r>
                  <a:rPr lang="fr-FR"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m </a:t>
                </a:r>
                <a14:m>
                  <m:oMath xmlns:m="http://schemas.openxmlformats.org/officeDocument/2006/math">
                    <m:r>
                      <a:rPr lang="fr-FR" sz="2000" i="1">
                        <a:latin typeface="Cambria Math"/>
                        <a:ea typeface="Arial" panose="020B0604020202020204" pitchFamily="34" charset="0"/>
                        <a:cs typeface="Times New Roman" panose="02020603050405020304" pitchFamily="18" charset="0"/>
                      </a:rPr>
                      <m:t>≠</m:t>
                    </m:r>
                  </m:oMath>
                </a14:m>
                <a:r>
                  <a:rPr lang="fr-FR" sz="2000" i="0" dirty="0">
                    <a:latin typeface="+mj-lt"/>
                    <a:ea typeface="Arial" panose="020B0604020202020204" pitchFamily="34" charset="0"/>
                    <a:cs typeface="Times New Roman" panose="02020603050405020304" pitchFamily="18" charset="0"/>
                  </a:rPr>
                  <a:t> 0</a:t>
                </a:r>
                <a:endParaRPr lang="en-US" sz="2000" dirty="0">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3E0E32CF-DB1F-646F-7D54-EE7E0E393FFE}"/>
                  </a:ext>
                </a:extLst>
              </p:cNvPr>
              <p:cNvSpPr txBox="1">
                <a:spLocks noRot="1" noChangeAspect="1" noMove="1" noResize="1" noEditPoints="1" noAdjustHandles="1" noChangeArrowheads="1" noChangeShapeType="1" noTextEdit="1"/>
              </p:cNvSpPr>
              <p:nvPr/>
            </p:nvSpPr>
            <p:spPr>
              <a:xfrm>
                <a:off x="1341351" y="2851462"/>
                <a:ext cx="6461298" cy="1986249"/>
              </a:xfrm>
              <a:prstGeom prst="rect">
                <a:avLst/>
              </a:prstGeom>
              <a:blipFill>
                <a:blip r:embed="rId4"/>
                <a:stretch>
                  <a:fillRect l="-943" b="-460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xmlns="" id="{68D879EE-7523-FE23-854E-8F6F8CF19AC3}"/>
              </a:ext>
            </a:extLst>
          </p:cNvPr>
          <p:cNvSpPr txBox="1"/>
          <p:nvPr/>
        </p:nvSpPr>
        <p:spPr>
          <a:xfrm>
            <a:off x="332505" y="206667"/>
            <a:ext cx="8478990" cy="1843518"/>
          </a:xfrm>
          <a:prstGeom prst="rect">
            <a:avLst/>
          </a:prstGeom>
          <a:noFill/>
        </p:spPr>
        <p:txBody>
          <a:bodyPr wrap="square">
            <a:spAutoFit/>
          </a:bodyPr>
          <a:lstStyle/>
          <a:p>
            <a:pPr algn="just">
              <a:lnSpc>
                <a:spcPct val="200000"/>
              </a:lnSpc>
            </a:pPr>
            <a:r>
              <a:rPr lang="en-US" sz="2000" dirty="0">
                <a:latin typeface="+mn-lt"/>
              </a:rPr>
              <a:t>			    </a:t>
            </a:r>
            <a:r>
              <a:rPr lang="en-US" sz="2000" dirty="0" err="1">
                <a:latin typeface="+mn-lt"/>
              </a:rPr>
              <a:t>Với</a:t>
            </a:r>
            <a:r>
              <a:rPr lang="en-US" sz="2000" dirty="0">
                <a:latin typeface="+mn-lt"/>
              </a:rPr>
              <a:t> </a:t>
            </a:r>
            <a:r>
              <a:rPr lang="en-US" sz="2000" dirty="0" err="1">
                <a:latin typeface="+mn-lt"/>
              </a:rPr>
              <a:t>giá</a:t>
            </a:r>
            <a:r>
              <a:rPr lang="en-US" sz="2000" dirty="0">
                <a:latin typeface="+mn-lt"/>
              </a:rPr>
              <a:t> </a:t>
            </a:r>
            <a:r>
              <a:rPr lang="en-US" sz="2000" dirty="0" err="1">
                <a:latin typeface="+mn-lt"/>
              </a:rPr>
              <a:t>trị</a:t>
            </a:r>
            <a:r>
              <a:rPr lang="en-US" sz="2000" dirty="0">
                <a:latin typeface="+mn-lt"/>
              </a:rPr>
              <a:t> </a:t>
            </a:r>
            <a:r>
              <a:rPr lang="en-US" sz="2000" dirty="0" err="1">
                <a:latin typeface="+mn-lt"/>
              </a:rPr>
              <a:t>nào</a:t>
            </a:r>
            <a:r>
              <a:rPr lang="en-US" sz="2000" dirty="0">
                <a:latin typeface="+mn-lt"/>
              </a:rPr>
              <a:t> </a:t>
            </a:r>
            <a:r>
              <a:rPr lang="en-US" sz="2000" dirty="0" err="1">
                <a:latin typeface="+mn-lt"/>
              </a:rPr>
              <a:t>của</a:t>
            </a:r>
            <a:r>
              <a:rPr lang="en-US" sz="2000" dirty="0">
                <a:latin typeface="+mn-lt"/>
              </a:rPr>
              <a:t> m </a:t>
            </a:r>
            <a:r>
              <a:rPr lang="en-US" sz="2000" dirty="0" err="1">
                <a:latin typeface="+mn-lt"/>
              </a:rPr>
              <a:t>thì</a:t>
            </a:r>
            <a:r>
              <a:rPr lang="en-US" sz="2000" dirty="0">
                <a:latin typeface="+mn-lt"/>
              </a:rPr>
              <a:t> </a:t>
            </a:r>
            <a:r>
              <a:rPr lang="en-US" sz="2000" dirty="0" err="1">
                <a:latin typeface="+mn-lt"/>
              </a:rPr>
              <a:t>mỗi</a:t>
            </a:r>
            <a:r>
              <a:rPr lang="en-US" sz="2000" dirty="0">
                <a:latin typeface="+mn-lt"/>
              </a:rPr>
              <a:t> </a:t>
            </a:r>
            <a:r>
              <a:rPr lang="en-US" sz="2000" dirty="0" err="1">
                <a:latin typeface="+mn-lt"/>
              </a:rPr>
              <a:t>hàm</a:t>
            </a:r>
            <a:r>
              <a:rPr lang="en-US" sz="2000" dirty="0">
                <a:latin typeface="+mn-lt"/>
              </a:rPr>
              <a:t> </a:t>
            </a:r>
            <a:r>
              <a:rPr lang="en-US" sz="2000" dirty="0" err="1">
                <a:latin typeface="+mn-lt"/>
              </a:rPr>
              <a:t>số</a:t>
            </a:r>
            <a:r>
              <a:rPr lang="en-US" sz="2000" dirty="0">
                <a:latin typeface="+mn-lt"/>
              </a:rPr>
              <a:t> </a:t>
            </a:r>
            <a:r>
              <a:rPr lang="en-US" sz="2000" dirty="0" err="1">
                <a:latin typeface="+mn-lt"/>
              </a:rPr>
              <a:t>sau</a:t>
            </a:r>
            <a:r>
              <a:rPr lang="en-US" sz="2000" dirty="0">
                <a:latin typeface="+mn-lt"/>
              </a:rPr>
              <a:t> </a:t>
            </a:r>
            <a:r>
              <a:rPr lang="en-US" sz="2000" dirty="0" err="1">
                <a:latin typeface="+mn-lt"/>
              </a:rPr>
              <a:t>đây</a:t>
            </a:r>
            <a:r>
              <a:rPr lang="en-US" sz="2000" dirty="0">
                <a:latin typeface="+mn-lt"/>
              </a:rPr>
              <a:t> </a:t>
            </a:r>
            <a:r>
              <a:rPr lang="en-US" sz="2000" dirty="0" err="1">
                <a:latin typeface="+mn-lt"/>
              </a:rPr>
              <a:t>là</a:t>
            </a:r>
            <a:r>
              <a:rPr lang="en-US" sz="2000" dirty="0">
                <a:latin typeface="+mn-lt"/>
              </a:rPr>
              <a:t> </a:t>
            </a:r>
            <a:r>
              <a:rPr lang="en-US" sz="2000" dirty="0" err="1">
                <a:latin typeface="+mn-lt"/>
              </a:rPr>
              <a:t>hàm</a:t>
            </a:r>
            <a:r>
              <a:rPr lang="en-US" sz="2000" dirty="0">
                <a:latin typeface="+mn-lt"/>
              </a:rPr>
              <a:t> </a:t>
            </a:r>
            <a:r>
              <a:rPr lang="en-US" sz="2000" dirty="0" err="1">
                <a:latin typeface="+mn-lt"/>
              </a:rPr>
              <a:t>số</a:t>
            </a:r>
            <a:r>
              <a:rPr lang="en-US" sz="2000" dirty="0">
                <a:latin typeface="+mn-lt"/>
              </a:rPr>
              <a:t> </a:t>
            </a:r>
            <a:r>
              <a:rPr lang="en-US" sz="2000" dirty="0" err="1">
                <a:latin typeface="+mn-lt"/>
              </a:rPr>
              <a:t>bậc</a:t>
            </a:r>
            <a:r>
              <a:rPr lang="en-US" sz="2000" dirty="0">
                <a:latin typeface="+mn-lt"/>
              </a:rPr>
              <a:t> </a:t>
            </a:r>
            <a:r>
              <a:rPr lang="en-US" sz="2000" dirty="0" err="1">
                <a:latin typeface="+mn-lt"/>
              </a:rPr>
              <a:t>nhất</a:t>
            </a:r>
            <a:endParaRPr lang="en-US" sz="2000" dirty="0">
              <a:latin typeface="+mn-lt"/>
            </a:endParaRPr>
          </a:p>
          <a:p>
            <a:pPr algn="just">
              <a:lnSpc>
                <a:spcPct val="200000"/>
              </a:lnSpc>
            </a:pPr>
            <a:r>
              <a:rPr lang="en-US" sz="2000" dirty="0">
                <a:latin typeface="+mn-lt"/>
              </a:rPr>
              <a:t>	a) y = (m – 1)x + m		b) y = 3 – 2mx</a:t>
            </a:r>
            <a:endParaRPr lang="vi-VN" sz="2000" dirty="0">
              <a:latin typeface="+mn-lt"/>
            </a:endParaRPr>
          </a:p>
        </p:txBody>
      </p:sp>
    </p:spTree>
    <p:extLst>
      <p:ext uri="{BB962C8B-B14F-4D97-AF65-F5344CB8AC3E}">
        <p14:creationId xmlns:p14="http://schemas.microsoft.com/office/powerpoint/2010/main" val="5529462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37D408B-A337-41B3-C1A4-9F6F43813A50}"/>
              </a:ext>
            </a:extLst>
          </p:cNvPr>
          <p:cNvSpPr txBox="1"/>
          <p:nvPr/>
        </p:nvSpPr>
        <p:spPr>
          <a:xfrm>
            <a:off x="581891" y="1223913"/>
            <a:ext cx="7980218" cy="2695674"/>
          </a:xfrm>
          <a:prstGeom prst="rect">
            <a:avLst/>
          </a:prstGeom>
          <a:noFill/>
        </p:spPr>
        <p:txBody>
          <a:bodyPr wrap="square">
            <a:spAutoFit/>
          </a:bodyPr>
          <a:lstStyle/>
          <a:p>
            <a:pPr lvl="0">
              <a:lnSpc>
                <a:spcPct val="200000"/>
              </a:lnSpc>
              <a:buClrTx/>
              <a:defRPr/>
            </a:pPr>
            <a:r>
              <a:rPr lang="en-US" sz="2200" dirty="0" err="1">
                <a:latin typeface="+mj-lt"/>
              </a:rPr>
              <a:t>Vẽ</a:t>
            </a:r>
            <a:r>
              <a:rPr lang="en-US" sz="2200" dirty="0">
                <a:latin typeface="+mj-lt"/>
              </a:rPr>
              <a:t> </a:t>
            </a:r>
            <a:r>
              <a:rPr lang="en-US" sz="2200" dirty="0" err="1">
                <a:latin typeface="+mj-lt"/>
              </a:rPr>
              <a:t>đồ</a:t>
            </a:r>
            <a:r>
              <a:rPr lang="en-US" sz="2200" dirty="0">
                <a:latin typeface="+mj-lt"/>
              </a:rPr>
              <a:t> thị </a:t>
            </a:r>
            <a:r>
              <a:rPr lang="en-US" sz="2200" dirty="0" err="1">
                <a:latin typeface="+mj-lt"/>
              </a:rPr>
              <a:t>các</a:t>
            </a:r>
            <a:r>
              <a:rPr lang="en-US" sz="2200" dirty="0">
                <a:latin typeface="+mj-lt"/>
              </a:rPr>
              <a:t>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r>
              <a:rPr lang="en-US" sz="2200" dirty="0" err="1">
                <a:latin typeface="+mj-lt"/>
              </a:rPr>
              <a:t>sau</a:t>
            </a:r>
            <a:r>
              <a:rPr lang="en-US" sz="2200" dirty="0">
                <a:latin typeface="+mj-lt"/>
              </a:rPr>
              <a:t> </a:t>
            </a:r>
            <a:r>
              <a:rPr lang="en-US" sz="2200" dirty="0" err="1">
                <a:latin typeface="+mj-lt"/>
              </a:rPr>
              <a:t>đây</a:t>
            </a:r>
            <a:r>
              <a:rPr lang="en-US" sz="2200" dirty="0">
                <a:latin typeface="+mj-lt"/>
              </a:rPr>
              <a:t> </a:t>
            </a:r>
            <a:r>
              <a:rPr lang="en-US" sz="2200" dirty="0" err="1">
                <a:latin typeface="+mj-lt"/>
              </a:rPr>
              <a:t>trên</a:t>
            </a:r>
            <a:r>
              <a:rPr lang="en-US" sz="2200" dirty="0">
                <a:latin typeface="+mj-lt"/>
              </a:rPr>
              <a:t> </a:t>
            </a:r>
            <a:r>
              <a:rPr lang="en-US" sz="2200" dirty="0" err="1">
                <a:latin typeface="+mj-lt"/>
              </a:rPr>
              <a:t>cùng</a:t>
            </a:r>
            <a:r>
              <a:rPr lang="en-US" sz="2200" dirty="0">
                <a:latin typeface="+mj-lt"/>
              </a:rPr>
              <a:t> </a:t>
            </a:r>
            <a:r>
              <a:rPr lang="en-US" sz="2200" dirty="0" err="1">
                <a:latin typeface="+mj-lt"/>
              </a:rPr>
              <a:t>một</a:t>
            </a:r>
            <a:r>
              <a:rPr lang="en-US" sz="2200" dirty="0">
                <a:latin typeface="+mj-lt"/>
              </a:rPr>
              <a:t> </a:t>
            </a:r>
            <a:r>
              <a:rPr lang="en-US" sz="2200" dirty="0" err="1">
                <a:latin typeface="+mj-lt"/>
              </a:rPr>
              <a:t>mặt</a:t>
            </a:r>
            <a:r>
              <a:rPr lang="en-US" sz="2200" dirty="0">
                <a:latin typeface="+mj-lt"/>
              </a:rPr>
              <a:t> </a:t>
            </a:r>
            <a:r>
              <a:rPr lang="en-US" sz="2200" dirty="0" err="1">
                <a:latin typeface="+mj-lt"/>
              </a:rPr>
              <a:t>phẳng</a:t>
            </a:r>
            <a:r>
              <a:rPr lang="en-US" sz="2200" dirty="0">
                <a:latin typeface="+mj-lt"/>
              </a:rPr>
              <a:t> </a:t>
            </a:r>
            <a:r>
              <a:rPr lang="en-US" sz="2200" dirty="0" err="1">
                <a:latin typeface="+mj-lt"/>
              </a:rPr>
              <a:t>tọa</a:t>
            </a:r>
            <a:r>
              <a:rPr lang="en-US" sz="2200" dirty="0">
                <a:latin typeface="+mj-lt"/>
              </a:rPr>
              <a:t> </a:t>
            </a:r>
            <a:r>
              <a:rPr lang="en-US" sz="2200" dirty="0" err="1">
                <a:latin typeface="+mj-lt"/>
              </a:rPr>
              <a:t>độ</a:t>
            </a:r>
            <a:r>
              <a:rPr lang="en-US" sz="2200" dirty="0">
                <a:latin typeface="+mj-lt"/>
              </a:rPr>
              <a:t>:</a:t>
            </a:r>
          </a:p>
          <a:p>
            <a:pPr lvl="0">
              <a:lnSpc>
                <a:spcPct val="200000"/>
              </a:lnSpc>
              <a:buClrTx/>
              <a:defRPr/>
            </a:pPr>
            <a:r>
              <a:rPr lang="en-US" sz="2200" kern="1200" dirty="0">
                <a:solidFill>
                  <a:prstClr val="black"/>
                </a:solidFill>
                <a:latin typeface="+mj-lt"/>
                <a:ea typeface="+mn-ea"/>
                <a:cs typeface="Arial" panose="020B0604020202020204" pitchFamily="34" charset="0"/>
              </a:rPr>
              <a:t>y = x; 		y = x + 2;      	     y = –x;  	       </a:t>
            </a:r>
            <a:r>
              <a:rPr lang="en-US" sz="2200" kern="1200" dirty="0">
                <a:solidFill>
                  <a:prstClr val="black"/>
                </a:solidFill>
                <a:cs typeface="Arial" panose="020B0604020202020204" pitchFamily="34" charset="0"/>
              </a:rPr>
              <a:t>y = –x + 2</a:t>
            </a:r>
          </a:p>
          <a:p>
            <a:pPr lvl="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Bốn</a:t>
            </a:r>
            <a:r>
              <a:rPr kumimoji="0" lang="en-US" sz="22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đồ</a:t>
            </a:r>
            <a:r>
              <a:rPr kumimoji="0" lang="en-US" sz="22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thị </a:t>
            </a:r>
            <a:r>
              <a:rPr kumimoji="0" lang="en-US" sz="22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nói</a:t>
            </a:r>
            <a:r>
              <a:rPr kumimoji="0" lang="en-US" sz="22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trên</a:t>
            </a:r>
            <a:r>
              <a:rPr kumimoji="0" lang="en-US" sz="22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cắt</a:t>
            </a:r>
            <a:r>
              <a:rPr kumimoji="0" lang="en-US" sz="22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nhau</a:t>
            </a:r>
            <a:r>
              <a:rPr kumimoji="0" lang="en-US" sz="22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tại</a:t>
            </a:r>
            <a:r>
              <a:rPr kumimoji="0" lang="en-US" sz="22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điểm</a:t>
            </a:r>
            <a:r>
              <a:rPr kumimoji="0" lang="en-US" sz="22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O(0; 0), A, B, C. </a:t>
            </a:r>
            <a:r>
              <a:rPr lang="en-US" sz="2200" kern="1200" dirty="0" err="1">
                <a:solidFill>
                  <a:prstClr val="black"/>
                </a:solidFill>
                <a:latin typeface="+mj-lt"/>
                <a:ea typeface="+mn-ea"/>
                <a:cs typeface="Arial" panose="020B0604020202020204" pitchFamily="34" charset="0"/>
              </a:rPr>
              <a:t>Tứ</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giác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4 </a:t>
            </a:r>
            <a:r>
              <a:rPr lang="en-US" sz="2200" kern="1200" dirty="0" err="1">
                <a:solidFill>
                  <a:prstClr val="black"/>
                </a:solidFill>
                <a:latin typeface="+mj-lt"/>
                <a:ea typeface="+mn-ea"/>
                <a:cs typeface="Arial" panose="020B0604020202020204" pitchFamily="34" charset="0"/>
              </a:rPr>
              <a:t>đỉnh</a:t>
            </a:r>
            <a:r>
              <a:rPr lang="en-US" sz="2200" kern="1200" dirty="0">
                <a:solidFill>
                  <a:prstClr val="black"/>
                </a:solidFill>
                <a:latin typeface="+mj-lt"/>
                <a:ea typeface="+mn-ea"/>
                <a:cs typeface="Arial" panose="020B0604020202020204" pitchFamily="34" charset="0"/>
              </a:rPr>
              <a:t> O, A, B, C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hình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gì</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Giải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thích</a:t>
            </a:r>
            <a:r>
              <a:rPr lang="en-US" sz="2200" kern="1200" dirty="0">
                <a:solidFill>
                  <a:prstClr val="black"/>
                </a:solidFill>
                <a:latin typeface="+mj-lt"/>
                <a:ea typeface="+mn-ea"/>
                <a:cs typeface="Arial" panose="020B0604020202020204" pitchFamily="34" charset="0"/>
              </a:rPr>
              <a:t>.</a:t>
            </a:r>
          </a:p>
        </p:txBody>
      </p:sp>
      <p:sp>
        <p:nvSpPr>
          <p:cNvPr id="5" name="TextBox 4">
            <a:extLst>
              <a:ext uri="{FF2B5EF4-FFF2-40B4-BE49-F238E27FC236}">
                <a16:creationId xmlns:a16="http://schemas.microsoft.com/office/drawing/2014/main" xmlns="" id="{F14E8738-F4A5-A255-6185-1369CC3D2710}"/>
              </a:ext>
            </a:extLst>
          </p:cNvPr>
          <p:cNvSpPr txBox="1"/>
          <p:nvPr/>
        </p:nvSpPr>
        <p:spPr>
          <a:xfrm>
            <a:off x="3091875" y="515516"/>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4678849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14E8738-F4A5-A255-6185-1369CC3D2710}"/>
              </a:ext>
            </a:extLst>
          </p:cNvPr>
          <p:cNvSpPr txBox="1"/>
          <p:nvPr/>
        </p:nvSpPr>
        <p:spPr>
          <a:xfrm>
            <a:off x="961375" y="337386"/>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grpSp>
        <p:nvGrpSpPr>
          <p:cNvPr id="9" name="Group 8">
            <a:extLst>
              <a:ext uri="{FF2B5EF4-FFF2-40B4-BE49-F238E27FC236}">
                <a16:creationId xmlns:a16="http://schemas.microsoft.com/office/drawing/2014/main" xmlns="" id="{49B6CCB9-C46A-24A4-1B84-AC30FFE31935}"/>
              </a:ext>
            </a:extLst>
          </p:cNvPr>
          <p:cNvGrpSpPr/>
          <p:nvPr/>
        </p:nvGrpSpPr>
        <p:grpSpPr>
          <a:xfrm flipH="1">
            <a:off x="7001042" y="773469"/>
            <a:ext cx="1405093" cy="537264"/>
            <a:chOff x="8441668" y="4587774"/>
            <a:chExt cx="1263473" cy="823613"/>
          </a:xfrm>
        </p:grpSpPr>
        <p:pic>
          <p:nvPicPr>
            <p:cNvPr id="10" name="Picture 9">
              <a:extLst>
                <a:ext uri="{FF2B5EF4-FFF2-40B4-BE49-F238E27FC236}">
                  <a16:creationId xmlns:a16="http://schemas.microsoft.com/office/drawing/2014/main" xmlns="" id="{B1039A40-7248-525E-D55C-89231ADDC922}"/>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xmlns=""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xmlns="" id="{1647A826-F393-05AA-A19D-320873814624}"/>
              </a:ext>
            </a:extLst>
          </p:cNvPr>
          <p:cNvSpPr txBox="1"/>
          <p:nvPr/>
        </p:nvSpPr>
        <p:spPr>
          <a:xfrm>
            <a:off x="485205" y="1138327"/>
            <a:ext cx="5288597" cy="3472169"/>
          </a:xfrm>
          <a:prstGeom prst="rect">
            <a:avLst/>
          </a:prstGeom>
          <a:noFill/>
        </p:spPr>
        <p:txBody>
          <a:bodyPr wrap="square">
            <a:spAutoFit/>
          </a:bodyPr>
          <a:lstStyle/>
          <a:p>
            <a:pPr lvl="0">
              <a:lnSpc>
                <a:spcPct val="150000"/>
              </a:lnSpc>
              <a:spcAft>
                <a:spcPts val="800"/>
              </a:spcAft>
            </a:pPr>
            <a:r>
              <a:rPr lang="en-US" sz="2000" dirty="0">
                <a:ea typeface="Arial" panose="020B0604020202020204" pitchFamily="34" charset="0"/>
                <a:cs typeface="Times New Roman" panose="02020603050405020304" pitchFamily="18" charset="0"/>
              </a:rPr>
              <a:t>a) </a:t>
            </a:r>
          </a:p>
          <a:p>
            <a:pPr lvl="0">
              <a:lnSpc>
                <a:spcPct val="150000"/>
              </a:lnSpc>
              <a:spcAft>
                <a:spcPts val="800"/>
              </a:spcAft>
            </a:pP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Với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hàm</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số</a:t>
            </a:r>
            <a:r>
              <a:rPr lang="en-US" sz="2000" dirty="0">
                <a:ea typeface="Arial" panose="020B0604020202020204" pitchFamily="34" charset="0"/>
                <a:cs typeface="Times New Roman" panose="02020603050405020304" pitchFamily="18" charset="0"/>
              </a:rPr>
              <a:t> y = x, </a:t>
            </a:r>
            <a:r>
              <a:rPr lang="en-US" sz="2000" dirty="0" err="1">
                <a:ea typeface="Arial" panose="020B0604020202020204" pitchFamily="34" charset="0"/>
                <a:cs typeface="Times New Roman" panose="02020603050405020304" pitchFamily="18" charset="0"/>
              </a:rPr>
              <a:t>cho</a:t>
            </a:r>
            <a:r>
              <a:rPr lang="en-US" sz="2000" dirty="0">
                <a:ea typeface="Arial" panose="020B0604020202020204" pitchFamily="34" charset="0"/>
                <a:cs typeface="Times New Roman" panose="02020603050405020304" pitchFamily="18" charset="0"/>
              </a:rPr>
              <a:t> x = 1 </a:t>
            </a:r>
            <a:r>
              <a:rPr lang="en-US" sz="2000" dirty="0" err="1">
                <a:ea typeface="Arial" panose="020B0604020202020204" pitchFamily="34" charset="0"/>
                <a:cs typeface="Times New Roman" panose="02020603050405020304" pitchFamily="18" charset="0"/>
              </a:rPr>
              <a:t>thì</a:t>
            </a:r>
            <a:r>
              <a:rPr lang="en-US" sz="2000" dirty="0">
                <a:ea typeface="Arial" panose="020B0604020202020204" pitchFamily="34" charset="0"/>
                <a:cs typeface="Times New Roman" panose="02020603050405020304" pitchFamily="18" charset="0"/>
              </a:rPr>
              <a:t> y = 1. </a:t>
            </a:r>
            <a:r>
              <a:rPr lang="en-US" sz="2000" dirty="0" err="1">
                <a:ea typeface="Arial" panose="020B0604020202020204" pitchFamily="34" charset="0"/>
                <a:cs typeface="Times New Roman" panose="02020603050405020304" pitchFamily="18" charset="0"/>
              </a:rPr>
              <a:t>Đồ</a:t>
            </a:r>
            <a:r>
              <a:rPr lang="en-US" sz="2000" dirty="0">
                <a:ea typeface="Arial" panose="020B0604020202020204" pitchFamily="34" charset="0"/>
                <a:cs typeface="Times New Roman" panose="02020603050405020304" pitchFamily="18" charset="0"/>
              </a:rPr>
              <a:t> thị </a:t>
            </a:r>
            <a:r>
              <a:rPr lang="en-US" sz="2000" dirty="0" err="1">
                <a:ea typeface="Arial" panose="020B0604020202020204" pitchFamily="34" charset="0"/>
                <a:cs typeface="Times New Roman" panose="02020603050405020304" pitchFamily="18" charset="0"/>
              </a:rPr>
              <a:t>hàm</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số</a:t>
            </a:r>
            <a:r>
              <a:rPr lang="en-US" sz="2000" dirty="0">
                <a:ea typeface="Arial" panose="020B0604020202020204" pitchFamily="34" charset="0"/>
                <a:cs typeface="Times New Roman" panose="02020603050405020304" pitchFamily="18" charset="0"/>
              </a:rPr>
              <a:t> y = x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qua </a:t>
            </a:r>
            <a:r>
              <a:rPr lang="en-US" sz="2000" dirty="0" err="1">
                <a:ea typeface="Arial" panose="020B0604020202020204" pitchFamily="34" charset="0"/>
                <a:cs typeface="Times New Roman" panose="02020603050405020304" pitchFamily="18" charset="0"/>
              </a:rPr>
              <a:t>các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điểm</a:t>
            </a:r>
            <a:r>
              <a:rPr lang="en-US" sz="2000" dirty="0">
                <a:ea typeface="Arial" panose="020B0604020202020204" pitchFamily="34" charset="0"/>
                <a:cs typeface="Times New Roman" panose="02020603050405020304" pitchFamily="18" charset="0"/>
              </a:rPr>
              <a:t> O(0;0) </a:t>
            </a:r>
            <a:r>
              <a:rPr lang="en-US" sz="2000" dirty="0" err="1">
                <a:ea typeface="Arial" panose="020B0604020202020204" pitchFamily="34" charset="0"/>
                <a:cs typeface="Times New Roman" panose="02020603050405020304" pitchFamily="18" charset="0"/>
              </a:rPr>
              <a:t>và</a:t>
            </a:r>
            <a:r>
              <a:rPr lang="en-US" sz="2000" dirty="0">
                <a:ea typeface="Arial" panose="020B0604020202020204" pitchFamily="34" charset="0"/>
                <a:cs typeface="Times New Roman" panose="02020603050405020304" pitchFamily="18" charset="0"/>
              </a:rPr>
              <a:t> C(1;1)</a:t>
            </a:r>
          </a:p>
          <a:p>
            <a:pPr lvl="0">
              <a:lnSpc>
                <a:spcPct val="150000"/>
              </a:lnSpc>
              <a:spcAft>
                <a:spcPts val="800"/>
              </a:spcAft>
            </a:pP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Với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hàm</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số</a:t>
            </a:r>
            <a:r>
              <a:rPr lang="en-US" sz="2000" dirty="0">
                <a:ea typeface="Arial" panose="020B0604020202020204" pitchFamily="34" charset="0"/>
                <a:cs typeface="Times New Roman" panose="02020603050405020304" pitchFamily="18" charset="0"/>
              </a:rPr>
              <a:t> y = x + 2, </a:t>
            </a:r>
            <a:r>
              <a:rPr lang="en-US" sz="2000" dirty="0" err="1">
                <a:ea typeface="Arial" panose="020B0604020202020204" pitchFamily="34" charset="0"/>
                <a:cs typeface="Times New Roman" panose="02020603050405020304" pitchFamily="18" charset="0"/>
              </a:rPr>
              <a:t>cho</a:t>
            </a:r>
            <a:r>
              <a:rPr lang="en-US" sz="2000" dirty="0">
                <a:ea typeface="Arial" panose="020B0604020202020204" pitchFamily="34" charset="0"/>
                <a:cs typeface="Times New Roman" panose="02020603050405020304" pitchFamily="18" charset="0"/>
              </a:rPr>
              <a:t> x = 0 </a:t>
            </a:r>
            <a:r>
              <a:rPr lang="en-US" sz="2000" dirty="0" err="1">
                <a:ea typeface="Arial" panose="020B0604020202020204" pitchFamily="34" charset="0"/>
                <a:cs typeface="Times New Roman" panose="02020603050405020304" pitchFamily="18" charset="0"/>
              </a:rPr>
              <a:t>thì</a:t>
            </a:r>
            <a:r>
              <a:rPr lang="en-US" sz="2000" dirty="0">
                <a:ea typeface="Arial" panose="020B0604020202020204" pitchFamily="34" charset="0"/>
                <a:cs typeface="Times New Roman" panose="02020603050405020304" pitchFamily="18" charset="0"/>
              </a:rPr>
              <a:t> y = 2, </a:t>
            </a:r>
            <a:r>
              <a:rPr lang="en-US" sz="2000" dirty="0" err="1">
                <a:ea typeface="Arial" panose="020B0604020202020204" pitchFamily="34" charset="0"/>
                <a:cs typeface="Times New Roman" panose="02020603050405020304" pitchFamily="18" charset="0"/>
              </a:rPr>
              <a:t>cho</a:t>
            </a:r>
            <a:r>
              <a:rPr lang="en-US" sz="2000" dirty="0">
                <a:ea typeface="Arial" panose="020B0604020202020204" pitchFamily="34" charset="0"/>
                <a:cs typeface="Times New Roman" panose="02020603050405020304" pitchFamily="18" charset="0"/>
              </a:rPr>
              <a:t> x = </a:t>
            </a:r>
            <a:r>
              <a:rPr lang="en-US" sz="2000" kern="1200" dirty="0">
                <a:solidFill>
                  <a:prstClr val="black"/>
                </a:solidFill>
                <a:cs typeface="Arial" panose="020B0604020202020204" pitchFamily="34" charset="0"/>
              </a:rPr>
              <a:t>–</a:t>
            </a:r>
            <a:r>
              <a:rPr lang="en-US" sz="2000" dirty="0">
                <a:ea typeface="Arial" panose="020B0604020202020204" pitchFamily="34" charset="0"/>
                <a:cs typeface="Times New Roman" panose="02020603050405020304" pitchFamily="18" charset="0"/>
              </a:rPr>
              <a:t>1 </a:t>
            </a:r>
            <a:r>
              <a:rPr lang="en-US" sz="2000" dirty="0" err="1">
                <a:ea typeface="Arial" panose="020B0604020202020204" pitchFamily="34" charset="0"/>
                <a:cs typeface="Times New Roman" panose="02020603050405020304" pitchFamily="18" charset="0"/>
              </a:rPr>
              <a:t>thì</a:t>
            </a:r>
            <a:r>
              <a:rPr lang="en-US" sz="2000" dirty="0">
                <a:ea typeface="Arial" panose="020B0604020202020204" pitchFamily="34" charset="0"/>
                <a:cs typeface="Times New Roman" panose="02020603050405020304" pitchFamily="18" charset="0"/>
              </a:rPr>
              <a:t> y = 1. </a:t>
            </a:r>
            <a:r>
              <a:rPr lang="en-US" sz="2000" dirty="0" err="1">
                <a:ea typeface="Arial" panose="020B0604020202020204" pitchFamily="34" charset="0"/>
                <a:cs typeface="Times New Roman" panose="02020603050405020304" pitchFamily="18" charset="0"/>
              </a:rPr>
              <a:t>Đồ</a:t>
            </a:r>
            <a:r>
              <a:rPr lang="en-US" sz="2000" dirty="0">
                <a:ea typeface="Arial" panose="020B0604020202020204" pitchFamily="34" charset="0"/>
                <a:cs typeface="Times New Roman" panose="02020603050405020304" pitchFamily="18" charset="0"/>
              </a:rPr>
              <a:t> thị </a:t>
            </a:r>
            <a:r>
              <a:rPr lang="en-US" sz="2000" dirty="0" err="1">
                <a:ea typeface="Arial" panose="020B0604020202020204" pitchFamily="34" charset="0"/>
                <a:cs typeface="Times New Roman" panose="02020603050405020304" pitchFamily="18" charset="0"/>
              </a:rPr>
              <a:t>hàm</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số</a:t>
            </a:r>
            <a:r>
              <a:rPr lang="en-US" sz="2000" dirty="0">
                <a:ea typeface="Arial" panose="020B0604020202020204" pitchFamily="34" charset="0"/>
                <a:cs typeface="Times New Roman" panose="02020603050405020304" pitchFamily="18" charset="0"/>
              </a:rPr>
              <a:t> y = x + 2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qua </a:t>
            </a:r>
            <a:r>
              <a:rPr lang="en-US" sz="2000" dirty="0" err="1">
                <a:ea typeface="Arial" panose="020B0604020202020204" pitchFamily="34" charset="0"/>
                <a:cs typeface="Times New Roman" panose="02020603050405020304" pitchFamily="18" charset="0"/>
              </a:rPr>
              <a:t>các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điểm</a:t>
            </a:r>
            <a:r>
              <a:rPr lang="en-US" sz="2000" dirty="0">
                <a:ea typeface="Arial" panose="020B0604020202020204" pitchFamily="34" charset="0"/>
                <a:cs typeface="Times New Roman" panose="02020603050405020304" pitchFamily="18" charset="0"/>
              </a:rPr>
              <a:t> B(0;2) </a:t>
            </a:r>
            <a:r>
              <a:rPr lang="en-US" sz="2000" dirty="0" err="1">
                <a:ea typeface="Arial" panose="020B0604020202020204" pitchFamily="34" charset="0"/>
                <a:cs typeface="Times New Roman" panose="02020603050405020304" pitchFamily="18" charset="0"/>
              </a:rPr>
              <a:t>và</a:t>
            </a:r>
            <a:r>
              <a:rPr lang="en-US" sz="2000" dirty="0">
                <a:ea typeface="Arial" panose="020B0604020202020204" pitchFamily="34" charset="0"/>
                <a:cs typeface="Times New Roman" panose="02020603050405020304" pitchFamily="18" charset="0"/>
              </a:rPr>
              <a:t> A(</a:t>
            </a:r>
            <a:r>
              <a:rPr lang="en-US" sz="2000" kern="1200" dirty="0">
                <a:solidFill>
                  <a:prstClr val="black"/>
                </a:solidFill>
                <a:cs typeface="Arial" panose="020B0604020202020204" pitchFamily="34" charset="0"/>
              </a:rPr>
              <a:t>–</a:t>
            </a:r>
            <a:r>
              <a:rPr lang="en-US" sz="2000" dirty="0">
                <a:ea typeface="Arial" panose="020B0604020202020204" pitchFamily="34" charset="0"/>
                <a:cs typeface="Times New Roman" panose="02020603050405020304" pitchFamily="18" charset="0"/>
              </a:rPr>
              <a:t>1;1)</a:t>
            </a:r>
          </a:p>
        </p:txBody>
      </p:sp>
      <p:pic>
        <p:nvPicPr>
          <p:cNvPr id="2" name="Picture 1" descr="Giải Bài tập 3 trang 22 sgk Toán 8 tập 2 Chân trời">
            <a:extLst>
              <a:ext uri="{FF2B5EF4-FFF2-40B4-BE49-F238E27FC236}">
                <a16:creationId xmlns:a16="http://schemas.microsoft.com/office/drawing/2014/main" xmlns="" id="{C6C485D7-B554-9508-E916-998DDDA832A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l="1422" t="2521" r="1" b="1932"/>
          <a:stretch/>
        </p:blipFill>
        <p:spPr bwMode="auto">
          <a:xfrm>
            <a:off x="5763443" y="1597071"/>
            <a:ext cx="2895352" cy="26384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19701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14E8738-F4A5-A255-6185-1369CC3D2710}"/>
              </a:ext>
            </a:extLst>
          </p:cNvPr>
          <p:cNvSpPr txBox="1"/>
          <p:nvPr/>
        </p:nvSpPr>
        <p:spPr>
          <a:xfrm>
            <a:off x="961375" y="337386"/>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grpSp>
        <p:nvGrpSpPr>
          <p:cNvPr id="9" name="Group 8">
            <a:extLst>
              <a:ext uri="{FF2B5EF4-FFF2-40B4-BE49-F238E27FC236}">
                <a16:creationId xmlns:a16="http://schemas.microsoft.com/office/drawing/2014/main" xmlns="" id="{49B6CCB9-C46A-24A4-1B84-AC30FFE31935}"/>
              </a:ext>
            </a:extLst>
          </p:cNvPr>
          <p:cNvGrpSpPr/>
          <p:nvPr/>
        </p:nvGrpSpPr>
        <p:grpSpPr>
          <a:xfrm flipH="1">
            <a:off x="7001042" y="773469"/>
            <a:ext cx="1405093" cy="537264"/>
            <a:chOff x="8441668" y="4587774"/>
            <a:chExt cx="1263473" cy="823613"/>
          </a:xfrm>
        </p:grpSpPr>
        <p:pic>
          <p:nvPicPr>
            <p:cNvPr id="10" name="Picture 9">
              <a:extLst>
                <a:ext uri="{FF2B5EF4-FFF2-40B4-BE49-F238E27FC236}">
                  <a16:creationId xmlns:a16="http://schemas.microsoft.com/office/drawing/2014/main" xmlns="" id="{B1039A40-7248-525E-D55C-89231ADDC922}"/>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xmlns=""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xmlns="" id="{1647A826-F393-05AA-A19D-320873814624}"/>
              </a:ext>
            </a:extLst>
          </p:cNvPr>
          <p:cNvSpPr txBox="1"/>
          <p:nvPr/>
        </p:nvSpPr>
        <p:spPr>
          <a:xfrm>
            <a:off x="435309" y="1462353"/>
            <a:ext cx="5288597" cy="2907912"/>
          </a:xfrm>
          <a:prstGeom prst="rect">
            <a:avLst/>
          </a:prstGeom>
          <a:noFill/>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Với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y = </a:t>
            </a:r>
            <a:r>
              <a:rPr lang="en-US" sz="2000" kern="1200" dirty="0">
                <a:solidFill>
                  <a:prstClr val="black"/>
                </a:solidFill>
                <a:cs typeface="Arial" panose="020B0604020202020204" pitchFamily="34" charset="0"/>
              </a:rPr>
              <a:t>–</a:t>
            </a:r>
            <a:r>
              <a:rPr lang="en-US" sz="2000" i="0" dirty="0">
                <a:latin typeface="+mj-lt"/>
                <a:ea typeface="Arial" panose="020B0604020202020204" pitchFamily="34" charset="0"/>
                <a:cs typeface="Times New Roman" panose="02020603050405020304" pitchFamily="18" charset="0"/>
              </a:rPr>
              <a:t>x</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cho</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x = </a:t>
            </a:r>
            <a:r>
              <a:rPr lang="en-US" sz="2000" kern="1200" dirty="0">
                <a:solidFill>
                  <a:prstClr val="black"/>
                </a:solidFill>
                <a:cs typeface="Arial" panose="020B0604020202020204" pitchFamily="34" charset="0"/>
              </a:rPr>
              <a:t>–</a:t>
            </a:r>
            <a:r>
              <a:rPr lang="en-US" sz="2000" i="0" dirty="0">
                <a:latin typeface="+mj-lt"/>
                <a:ea typeface="Arial" panose="020B0604020202020204" pitchFamily="34" charset="0"/>
                <a:cs typeface="Times New Roman" panose="02020603050405020304" pitchFamily="18" charset="0"/>
              </a:rPr>
              <a:t>1</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thì</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y = 1</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y = </a:t>
            </a:r>
            <a:r>
              <a:rPr lang="en-US" sz="2000" kern="1200" dirty="0">
                <a:solidFill>
                  <a:prstClr val="black"/>
                </a:solidFill>
                <a:cs typeface="Arial" panose="020B0604020202020204" pitchFamily="34" charset="0"/>
              </a:rPr>
              <a:t>–</a:t>
            </a:r>
            <a:r>
              <a:rPr lang="en-US" sz="2000" i="0" dirty="0">
                <a:latin typeface="+mj-lt"/>
                <a:ea typeface="Arial" panose="020B0604020202020204" pitchFamily="34" charset="0"/>
                <a:cs typeface="Times New Roman" panose="02020603050405020304" pitchFamily="18" charset="0"/>
              </a:rPr>
              <a:t>x</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qua </a:t>
            </a:r>
            <a:r>
              <a:rPr lang="en-US" sz="2000" dirty="0" err="1">
                <a:latin typeface="+mj-lt"/>
                <a:ea typeface="Arial" panose="020B0604020202020204" pitchFamily="34" charset="0"/>
                <a:cs typeface="Times New Roman" panose="02020603050405020304" pitchFamily="18" charset="0"/>
              </a:rPr>
              <a:t>các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điểm</a:t>
            </a:r>
            <a:r>
              <a:rPr lang="en-US" sz="2000" dirty="0">
                <a:latin typeface="+mj-lt"/>
                <a:ea typeface="Arial" panose="020B0604020202020204" pitchFamily="34" charset="0"/>
                <a:cs typeface="Times New Roman" panose="02020603050405020304" pitchFamily="18" charset="0"/>
              </a:rPr>
              <a:t> O(0;0)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A(</a:t>
            </a:r>
            <a:r>
              <a:rPr lang="en-US" sz="2000" kern="1200" dirty="0">
                <a:solidFill>
                  <a:prstClr val="black"/>
                </a:solidFill>
                <a:cs typeface="Arial" panose="020B0604020202020204" pitchFamily="34" charset="0"/>
              </a:rPr>
              <a:t>–</a:t>
            </a:r>
            <a:r>
              <a:rPr lang="en-US" sz="2000" dirty="0">
                <a:latin typeface="+mj-lt"/>
                <a:ea typeface="Arial" panose="020B0604020202020204" pitchFamily="34" charset="0"/>
                <a:cs typeface="Times New Roman" panose="02020603050405020304" pitchFamily="18" charset="0"/>
              </a:rPr>
              <a:t>1;1)</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Với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i="0" dirty="0" err="1">
                <a:latin typeface="+mj-lt"/>
                <a:ea typeface="Arial" panose="020B0604020202020204" pitchFamily="34" charset="0"/>
                <a:cs typeface="Times New Roman" panose="02020603050405020304" pitchFamily="18" charset="0"/>
              </a:rPr>
              <a:t>số</a:t>
            </a:r>
            <a:r>
              <a:rPr lang="en-US" sz="2000" i="0" dirty="0">
                <a:latin typeface="+mj-lt"/>
                <a:ea typeface="Arial" panose="020B0604020202020204" pitchFamily="34" charset="0"/>
                <a:cs typeface="Times New Roman" panose="02020603050405020304" pitchFamily="18" charset="0"/>
              </a:rPr>
              <a:t> y = </a:t>
            </a:r>
            <a:r>
              <a:rPr lang="en-US" sz="2000" kern="1200" dirty="0">
                <a:solidFill>
                  <a:prstClr val="black"/>
                </a:solidFill>
                <a:cs typeface="Arial" panose="020B0604020202020204" pitchFamily="34" charset="0"/>
              </a:rPr>
              <a:t>–</a:t>
            </a:r>
            <a:r>
              <a:rPr lang="en-US" sz="2000" i="0" dirty="0">
                <a:latin typeface="+mj-lt"/>
                <a:ea typeface="Arial" panose="020B0604020202020204" pitchFamily="34" charset="0"/>
                <a:cs typeface="Times New Roman" panose="02020603050405020304" pitchFamily="18" charset="0"/>
              </a:rPr>
              <a:t>x + 2</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cho</a:t>
            </a:r>
            <a:r>
              <a:rPr lang="en-US" sz="2000" dirty="0">
                <a:latin typeface="+mj-lt"/>
                <a:ea typeface="Arial" panose="020B0604020202020204" pitchFamily="34" charset="0"/>
                <a:cs typeface="Times New Roman" panose="02020603050405020304" pitchFamily="18" charset="0"/>
              </a:rPr>
              <a:t> x = 0 </a:t>
            </a:r>
            <a:r>
              <a:rPr lang="en-US" sz="2000" dirty="0" err="1">
                <a:latin typeface="+mj-lt"/>
                <a:ea typeface="Arial" panose="020B0604020202020204" pitchFamily="34" charset="0"/>
                <a:cs typeface="Times New Roman" panose="02020603050405020304" pitchFamily="18" charset="0"/>
              </a:rPr>
              <a:t>thì</a:t>
            </a:r>
            <a:r>
              <a:rPr lang="en-US" sz="2000" dirty="0">
                <a:latin typeface="+mj-lt"/>
                <a:ea typeface="Arial" panose="020B0604020202020204" pitchFamily="34" charset="0"/>
                <a:cs typeface="Times New Roman" panose="02020603050405020304" pitchFamily="18" charset="0"/>
              </a:rPr>
              <a:t> y = 2, </a:t>
            </a:r>
            <a:r>
              <a:rPr lang="en-US" sz="2000" dirty="0" err="1">
                <a:latin typeface="+mj-lt"/>
                <a:ea typeface="Arial" panose="020B0604020202020204" pitchFamily="34" charset="0"/>
                <a:cs typeface="Times New Roman" panose="02020603050405020304" pitchFamily="18" charset="0"/>
              </a:rPr>
              <a:t>cho</a:t>
            </a:r>
            <a:r>
              <a:rPr lang="en-US" sz="2000" dirty="0">
                <a:latin typeface="+mj-lt"/>
                <a:ea typeface="Arial" panose="020B0604020202020204" pitchFamily="34" charset="0"/>
                <a:cs typeface="Times New Roman" panose="02020603050405020304" pitchFamily="18" charset="0"/>
              </a:rPr>
              <a:t> x = 1 </a:t>
            </a:r>
            <a:r>
              <a:rPr lang="en-US" sz="2000" dirty="0" err="1">
                <a:latin typeface="+mj-lt"/>
                <a:ea typeface="Arial" panose="020B0604020202020204" pitchFamily="34" charset="0"/>
                <a:cs typeface="Times New Roman" panose="02020603050405020304" pitchFamily="18" charset="0"/>
              </a:rPr>
              <a:t>thì</a:t>
            </a:r>
            <a:r>
              <a:rPr lang="en-US" sz="2000" dirty="0">
                <a:latin typeface="+mj-lt"/>
                <a:ea typeface="Arial" panose="020B0604020202020204" pitchFamily="34" charset="0"/>
                <a:cs typeface="Times New Roman" panose="02020603050405020304" pitchFamily="18" charset="0"/>
              </a:rPr>
              <a:t> y = 1. </a:t>
            </a:r>
            <a:r>
              <a:rPr lang="en-US" sz="2000" dirty="0" err="1">
                <a:latin typeface="+mj-lt"/>
                <a:ea typeface="Arial" panose="020B0604020202020204" pitchFamily="34" charset="0"/>
                <a:cs typeface="Times New Roman" panose="02020603050405020304" pitchFamily="18" charset="0"/>
              </a:rPr>
              <a:t>Đồ</a:t>
            </a:r>
            <a:r>
              <a:rPr lang="en-US" sz="2000" dirty="0">
                <a:latin typeface="+mj-lt"/>
                <a:ea typeface="Arial" panose="020B0604020202020204" pitchFamily="34" charset="0"/>
                <a:cs typeface="Times New Roman" panose="02020603050405020304" pitchFamily="18" charset="0"/>
              </a:rPr>
              <a:t> thị </a:t>
            </a:r>
            <a:r>
              <a:rPr lang="en-US" sz="2000" dirty="0" err="1">
                <a:latin typeface="+mj-lt"/>
                <a:ea typeface="Arial" panose="020B0604020202020204" pitchFamily="34" charset="0"/>
                <a:cs typeface="Times New Roman" panose="02020603050405020304" pitchFamily="18" charset="0"/>
              </a:rPr>
              <a:t>hàm</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y = </a:t>
            </a:r>
            <a:r>
              <a:rPr lang="en-US" sz="2000" kern="1200" dirty="0">
                <a:solidFill>
                  <a:prstClr val="black"/>
                </a:solidFill>
                <a:cs typeface="Arial" panose="020B0604020202020204" pitchFamily="34" charset="0"/>
              </a:rPr>
              <a:t>–</a:t>
            </a:r>
            <a:r>
              <a:rPr lang="en-US" sz="2000" i="0" dirty="0">
                <a:latin typeface="+mj-lt"/>
                <a:ea typeface="Arial" panose="020B0604020202020204" pitchFamily="34" charset="0"/>
                <a:cs typeface="Times New Roman" panose="02020603050405020304" pitchFamily="18" charset="0"/>
              </a:rPr>
              <a:t>x + 2</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qua </a:t>
            </a:r>
            <a:r>
              <a:rPr lang="en-US" sz="2000" dirty="0" err="1">
                <a:latin typeface="+mj-lt"/>
                <a:ea typeface="Arial" panose="020B0604020202020204" pitchFamily="34" charset="0"/>
                <a:cs typeface="Times New Roman" panose="02020603050405020304" pitchFamily="18" charset="0"/>
              </a:rPr>
              <a:t>các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điểm</a:t>
            </a:r>
            <a:r>
              <a:rPr lang="en-US" sz="2000" dirty="0">
                <a:latin typeface="+mj-lt"/>
                <a:ea typeface="Arial" panose="020B0604020202020204" pitchFamily="34" charset="0"/>
                <a:cs typeface="Times New Roman" panose="02020603050405020304" pitchFamily="18" charset="0"/>
              </a:rPr>
              <a:t> B (0;2)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C(1;1).</a:t>
            </a:r>
          </a:p>
        </p:txBody>
      </p:sp>
      <p:pic>
        <p:nvPicPr>
          <p:cNvPr id="2" name="Picture 1" descr="Giải Bài tập 3 trang 22 sgk Toán 8 tập 2 Chân trời">
            <a:extLst>
              <a:ext uri="{FF2B5EF4-FFF2-40B4-BE49-F238E27FC236}">
                <a16:creationId xmlns:a16="http://schemas.microsoft.com/office/drawing/2014/main" xmlns="" id="{C6C485D7-B554-9508-E916-998DDDA832A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l="1422" t="2521" r="1" b="1932"/>
          <a:stretch/>
        </p:blipFill>
        <p:spPr bwMode="auto">
          <a:xfrm>
            <a:off x="5763443" y="1597071"/>
            <a:ext cx="2895352" cy="26384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49299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49B6CCB9-C46A-24A4-1B84-AC30FFE31935}"/>
              </a:ext>
            </a:extLst>
          </p:cNvPr>
          <p:cNvGrpSpPr/>
          <p:nvPr/>
        </p:nvGrpSpPr>
        <p:grpSpPr>
          <a:xfrm flipH="1">
            <a:off x="7235820" y="310181"/>
            <a:ext cx="1405093" cy="537264"/>
            <a:chOff x="8441668" y="4587774"/>
            <a:chExt cx="1263473" cy="823613"/>
          </a:xfrm>
        </p:grpSpPr>
        <p:pic>
          <p:nvPicPr>
            <p:cNvPr id="10" name="Picture 9">
              <a:extLst>
                <a:ext uri="{FF2B5EF4-FFF2-40B4-BE49-F238E27FC236}">
                  <a16:creationId xmlns:a16="http://schemas.microsoft.com/office/drawing/2014/main" xmlns="" id="{B1039A40-7248-525E-D55C-89231ADDC922}"/>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xmlns=""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BFCE4542-0553-D0A7-2C49-980ECB38069D}"/>
                  </a:ext>
                </a:extLst>
              </p:cNvPr>
              <p:cNvSpPr txBox="1"/>
              <p:nvPr/>
            </p:nvSpPr>
            <p:spPr>
              <a:xfrm>
                <a:off x="985652" y="171958"/>
                <a:ext cx="7172695" cy="4799584"/>
              </a:xfrm>
              <a:prstGeom prst="rect">
                <a:avLst/>
              </a:prstGeom>
              <a:noFill/>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b) Ta </a:t>
                </a:r>
                <a:r>
                  <a:rPr lang="en-US" sz="2000" dirty="0" err="1">
                    <a:latin typeface="+mj-lt"/>
                    <a:ea typeface="Arial" panose="020B0604020202020204" pitchFamily="34" charset="0"/>
                    <a:cs typeface="Times New Roman" panose="02020603050405020304" pitchFamily="18" charset="0"/>
                  </a:rPr>
                  <a:t>có</a:t>
                </a:r>
                <a:r>
                  <a:rPr lang="en-US" sz="2000" dirty="0">
                    <a:latin typeface="+mj-lt"/>
                    <a:ea typeface="Arial" panose="020B0604020202020204" pitchFamily="34" charset="0"/>
                    <a:cs typeface="Times New Roman" panose="02020603050405020304" pitchFamily="18" charset="0"/>
                  </a:rPr>
                  <a:t>: </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Đường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thắng</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y = x</a:t>
                </a:r>
                <a:r>
                  <a:rPr lang="en-US" sz="2000" dirty="0">
                    <a:latin typeface="+mj-lt"/>
                    <a:ea typeface="Arial" panose="020B0604020202020204" pitchFamily="34" charset="0"/>
                    <a:cs typeface="Times New Roman" panose="02020603050405020304" pitchFamily="18" charset="0"/>
                  </a:rPr>
                  <a:t> song </a:t>
                </a:r>
                <a:r>
                  <a:rPr lang="en-US" sz="2000" dirty="0" err="1">
                    <a:latin typeface="+mj-lt"/>
                    <a:ea typeface="Arial" panose="020B0604020202020204" pitchFamily="34" charset="0"/>
                    <a:cs typeface="Times New Roman" panose="02020603050405020304" pitchFamily="18" charset="0"/>
                  </a:rPr>
                  <a:t>song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với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đường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thẳng</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y = x + 2</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suy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ra</a:t>
                </a:r>
                <a:r>
                  <a:rPr lang="en-US" sz="2000" dirty="0">
                    <a:latin typeface="+mj-lt"/>
                    <a:ea typeface="Arial" panose="020B0604020202020204" pitchFamily="34" charset="0"/>
                    <a:cs typeface="Times New Roman" panose="02020603050405020304" pitchFamily="18" charset="0"/>
                  </a:rPr>
                  <a:t> OC // AB</a:t>
                </a:r>
              </a:p>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Đường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thẳng</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y =</a:t>
                </a:r>
                <a:r>
                  <a:rPr lang="en-US" sz="2000" kern="1200" dirty="0">
                    <a:solidFill>
                      <a:prstClr val="black"/>
                    </a:solidFill>
                    <a:cs typeface="Arial" panose="020B0604020202020204" pitchFamily="34" charset="0"/>
                  </a:rPr>
                  <a:t> –</a:t>
                </a:r>
                <a:r>
                  <a:rPr lang="en-US" sz="2000" i="0" dirty="0">
                    <a:latin typeface="+mj-lt"/>
                    <a:ea typeface="Arial" panose="020B0604020202020204" pitchFamily="34" charset="0"/>
                    <a:cs typeface="Times New Roman" panose="02020603050405020304" pitchFamily="18" charset="0"/>
                  </a:rPr>
                  <a:t>x</a:t>
                </a:r>
                <a:r>
                  <a:rPr lang="en-US" sz="2000" dirty="0">
                    <a:latin typeface="+mj-lt"/>
                    <a:ea typeface="Arial" panose="020B0604020202020204" pitchFamily="34" charset="0"/>
                    <a:cs typeface="Times New Roman" panose="02020603050405020304" pitchFamily="18" charset="0"/>
                  </a:rPr>
                  <a:t> song </a:t>
                </a:r>
                <a:r>
                  <a:rPr lang="en-US" sz="2000" dirty="0" err="1">
                    <a:latin typeface="+mj-lt"/>
                    <a:ea typeface="Arial" panose="020B0604020202020204" pitchFamily="34" charset="0"/>
                    <a:cs typeface="Times New Roman" panose="02020603050405020304" pitchFamily="18" charset="0"/>
                  </a:rPr>
                  <a:t>song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với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đường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thẳng</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y = </a:t>
                </a:r>
                <a:r>
                  <a:rPr lang="en-US" sz="2000" kern="1200" dirty="0">
                    <a:solidFill>
                      <a:prstClr val="black"/>
                    </a:solidFill>
                    <a:cs typeface="Arial" panose="020B0604020202020204" pitchFamily="34" charset="0"/>
                  </a:rPr>
                  <a:t>–</a:t>
                </a:r>
                <a:r>
                  <a:rPr lang="en-US" sz="2000" i="0" dirty="0">
                    <a:latin typeface="+mj-lt"/>
                    <a:ea typeface="Arial" panose="020B0604020202020204" pitchFamily="34" charset="0"/>
                    <a:cs typeface="Times New Roman" panose="02020603050405020304" pitchFamily="18" charset="0"/>
                  </a:rPr>
                  <a:t>x + 2</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suy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ra</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OA // BC</a:t>
                </a:r>
                <a:endParaRPr lang="en-US" sz="2000" dirty="0">
                  <a:latin typeface="+mj-lt"/>
                  <a:ea typeface="Arial" panose="020B0604020202020204" pitchFamily="34" charset="0"/>
                  <a:cs typeface="Times New Roman" panose="02020603050405020304" pitchFamily="18" charset="0"/>
                </a:endParaRPr>
              </a:p>
              <a:p>
                <a:pPr>
                  <a:lnSpc>
                    <a:spcPct val="150000"/>
                  </a:lnSpc>
                  <a:spcAft>
                    <a:spcPts val="800"/>
                  </a:spcAft>
                </a:pPr>
                <a:r>
                  <a:rPr lang="en-US" sz="2000" dirty="0" err="1">
                    <a:latin typeface="+mj-lt"/>
                    <a:ea typeface="Arial" panose="020B0604020202020204" pitchFamily="34" charset="0"/>
                    <a:cs typeface="Times New Roman" panose="02020603050405020304" pitchFamily="18" charset="0"/>
                  </a:rPr>
                  <a:t>Tứ</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giác</a:t>
                </a:r>
                <a:r>
                  <a:rPr lang="en-US" sz="2000" dirty="0">
                    <a:latin typeface="+mj-lt"/>
                    <a:ea typeface="Arial" panose="020B0604020202020204" pitchFamily="34" charset="0"/>
                    <a:cs typeface="Times New Roman" panose="02020603050405020304" pitchFamily="18" charset="0"/>
                  </a:rPr>
                  <a:t> OABC </a:t>
                </a:r>
                <a:r>
                  <a:rPr lang="en-US" sz="2000" dirty="0" err="1">
                    <a:latin typeface="+mj-lt"/>
                    <a:ea typeface="Arial" panose="020B0604020202020204" pitchFamily="34" charset="0"/>
                    <a:cs typeface="Times New Roman" panose="02020603050405020304" pitchFamily="18" charset="0"/>
                  </a:rPr>
                  <a:t>có</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OC // AB</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OA // BC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OB </a:t>
                </a:r>
                <a14:m>
                  <m:oMath xmlns:m="http://schemas.openxmlformats.org/officeDocument/2006/math">
                    <m:r>
                      <a:rPr lang="en-US" sz="2000" i="1">
                        <a:latin typeface="Cambria Math"/>
                        <a:ea typeface="Arial" panose="020B0604020202020204" pitchFamily="34" charset="0"/>
                        <a:cs typeface="Times New Roman" panose="02020603050405020304" pitchFamily="18" charset="0"/>
                      </a:rPr>
                      <m:t>⊥</m:t>
                    </m:r>
                  </m:oMath>
                </a14:m>
                <a:r>
                  <a:rPr lang="en-US" sz="2000" i="0" dirty="0">
                    <a:latin typeface="+mj-lt"/>
                    <a:ea typeface="Arial" panose="020B0604020202020204" pitchFamily="34" charset="0"/>
                    <a:cs typeface="Times New Roman" panose="02020603050405020304" pitchFamily="18" charset="0"/>
                  </a:rPr>
                  <a:t>AC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suy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ra</a:t>
                </a:r>
                <a:r>
                  <a:rPr lang="en-US"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OABC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hình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thoi</a:t>
                </a:r>
                <a:endParaRPr lang="en-US" sz="2000" dirty="0">
                  <a:latin typeface="+mj-lt"/>
                  <a:ea typeface="Arial" panose="020B0604020202020204" pitchFamily="34" charset="0"/>
                  <a:cs typeface="Times New Roman" panose="02020603050405020304" pitchFamily="18" charset="0"/>
                </a:endParaRPr>
              </a:p>
              <a:p>
                <a:pPr marL="30480" marR="30480">
                  <a:lnSpc>
                    <a:spcPct val="150000"/>
                  </a:lnSpc>
                  <a:spcAft>
                    <a:spcPts val="1200"/>
                  </a:spcAft>
                </a:pPr>
                <a:r>
                  <a:rPr lang="en-US" sz="2000" dirty="0" err="1">
                    <a:latin typeface="+mj-lt"/>
                    <a:ea typeface="Times New Roman" panose="02020603050405020304" pitchFamily="18" charset="0"/>
                  </a:rPr>
                  <a:t>Mà</a:t>
                </a:r>
                <a:r>
                  <a:rPr lang="en-US" sz="2000" dirty="0">
                    <a:latin typeface="+mj-lt"/>
                    <a:ea typeface="Times New Roman" panose="02020603050405020304" pitchFamily="18" charset="0"/>
                  </a:rPr>
                  <a:t> OA = OC = </a:t>
                </a:r>
                <a14:m>
                  <m:oMath xmlns:m="http://schemas.openxmlformats.org/officeDocument/2006/math">
                    <m:rad>
                      <m:radPr>
                        <m:degHide m:val="on"/>
                        <m:ctrlPr>
                          <a:rPr lang="en-US" sz="2000" i="1">
                            <a:latin typeface="Cambria Math"/>
                            <a:ea typeface="Times New Roman" panose="02020603050405020304" pitchFamily="18" charset="0"/>
                          </a:rPr>
                        </m:ctrlPr>
                      </m:radPr>
                      <m:deg/>
                      <m:e>
                        <m:r>
                          <a:rPr lang="en-US" sz="2000" i="1">
                            <a:latin typeface="Cambria Math"/>
                            <a:ea typeface="Times New Roman" panose="02020603050405020304" pitchFamily="18" charset="0"/>
                          </a:rPr>
                          <m:t>2</m:t>
                        </m:r>
                      </m:e>
                    </m:rad>
                  </m:oMath>
                </a14:m>
                <a:r>
                  <a:rPr lang="en-US" sz="2000" dirty="0">
                    <a:latin typeface="+mj-lt"/>
                    <a:ea typeface="Times New Roman" panose="02020603050405020304" pitchFamily="18" charset="0"/>
                  </a:rPr>
                  <a:t> </a:t>
                </a:r>
              </a:p>
              <a:p>
                <a:pPr marL="30480" marR="30480">
                  <a:lnSpc>
                    <a:spcPct val="150000"/>
                  </a:lnSpc>
                  <a:spcAft>
                    <a:spcPts val="1200"/>
                  </a:spcAft>
                </a:pPr>
                <a:r>
                  <a:rPr lang="en-US" sz="2000" dirty="0" err="1">
                    <a:latin typeface="+mj-lt"/>
                    <a:ea typeface="Times New Roman" panose="02020603050405020304" pitchFamily="18" charset="0"/>
                  </a:rPr>
                  <a:t>Vậy</a:t>
                </a:r>
                <a:r>
                  <a:rPr lang="en-US" sz="2000" dirty="0">
                    <a:latin typeface="+mj-lt"/>
                    <a:ea typeface="Times New Roman" panose="02020603050405020304" pitchFamily="18" charset="0"/>
                  </a:rPr>
                  <a:t> OABC </a:t>
                </a:r>
                <a:r>
                  <a:rPr lang="en-US" sz="2000" dirty="0" err="1">
                    <a:latin typeface="+mj-lt"/>
                    <a:ea typeface="Times New Roman" panose="02020603050405020304" pitchFamily="18" charset="0"/>
                  </a:rPr>
                  <a:t>là</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hình</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vuông</a:t>
                </a:r>
                <a:r>
                  <a:rPr lang="en-US" sz="2000" dirty="0">
                    <a:latin typeface="+mj-lt"/>
                    <a:ea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id="{BFCE4542-0553-D0A7-2C49-980ECB38069D}"/>
                  </a:ext>
                </a:extLst>
              </p:cNvPr>
              <p:cNvSpPr txBox="1">
                <a:spLocks noRot="1" noChangeAspect="1" noMove="1" noResize="1" noEditPoints="1" noAdjustHandles="1" noChangeArrowheads="1" noChangeShapeType="1" noTextEdit="1"/>
              </p:cNvSpPr>
              <p:nvPr/>
            </p:nvSpPr>
            <p:spPr>
              <a:xfrm>
                <a:off x="985652" y="171958"/>
                <a:ext cx="7172695" cy="4799584"/>
              </a:xfrm>
              <a:prstGeom prst="rect">
                <a:avLst/>
              </a:prstGeom>
              <a:blipFill>
                <a:blip r:embed="rId3"/>
                <a:stretch>
                  <a:fillRect l="-935" r="-1190" b="-1269"/>
                </a:stretch>
              </a:blipFill>
            </p:spPr>
            <p:txBody>
              <a:bodyPr/>
              <a:lstStyle/>
              <a:p>
                <a:r>
                  <a:rPr lang="en-US">
                    <a:noFill/>
                  </a:rPr>
                  <a:t> </a:t>
                </a:r>
              </a:p>
            </p:txBody>
          </p:sp>
        </mc:Fallback>
      </mc:AlternateContent>
    </p:spTree>
    <p:extLst>
      <p:ext uri="{BB962C8B-B14F-4D97-AF65-F5344CB8AC3E}">
        <p14:creationId xmlns:p14="http://schemas.microsoft.com/office/powerpoint/2010/main" val="27786518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xmlns=""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dirty="0">
                <a:ln>
                  <a:noFill/>
                </a:ln>
                <a:solidFill>
                  <a:srgbClr val="0070C0"/>
                </a:solidFill>
                <a:effectLst/>
                <a:uLnTx/>
                <a:uFillTx/>
                <a:latin typeface="+mn-lt"/>
                <a:ea typeface="+mn-ea"/>
                <a:cs typeface="Arial" panose="020B0604020202020204" pitchFamily="34" charset="0"/>
              </a:rPr>
              <a:t>VẬN DỤNG</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1221492544"/>
      </p:ext>
    </p:extLst>
  </p:cSld>
  <p:clrMapOvr>
    <a:masterClrMapping/>
  </p:clrMapOvr>
  <p:transition spd="med">
    <p:circl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280E207D-C263-CCC1-1191-1464AAE5E693}"/>
                  </a:ext>
                </a:extLst>
              </p:cNvPr>
              <p:cNvSpPr txBox="1"/>
              <p:nvPr/>
            </p:nvSpPr>
            <p:spPr>
              <a:xfrm>
                <a:off x="589866" y="301979"/>
                <a:ext cx="7619228" cy="2094099"/>
              </a:xfrm>
              <a:prstGeom prst="rect">
                <a:avLst/>
              </a:prstGeom>
              <a:noFill/>
            </p:spPr>
            <p:txBody>
              <a:bodyPr wrap="square">
                <a:spAutoFit/>
              </a:bodyPr>
              <a:lstStyle/>
              <a:p>
                <a:pPr algn="just">
                  <a:lnSpc>
                    <a:spcPct val="150000"/>
                  </a:lnSpc>
                </a:pPr>
                <a:r>
                  <a:rPr lang="en-US" sz="2000" dirty="0">
                    <a:latin typeface="+mj-lt"/>
                  </a:rPr>
                  <a:t>			   </a:t>
                </a:r>
                <a:r>
                  <a:rPr lang="en-US" sz="2000" dirty="0" err="1">
                    <a:latin typeface="+mj-lt"/>
                  </a:rPr>
                  <a:t>Để</a:t>
                </a:r>
                <a:r>
                  <a:rPr lang="en-US" sz="2000" dirty="0">
                    <a:latin typeface="+mj-lt"/>
                  </a:rPr>
                  <a:t> </a:t>
                </a:r>
                <a:r>
                  <a:rPr lang="en-US" sz="2000" dirty="0" err="1">
                    <a:latin typeface="+mj-lt"/>
                  </a:rPr>
                  <a:t>đổi</a:t>
                </a:r>
                <a:r>
                  <a:rPr lang="en-US" sz="2000" dirty="0">
                    <a:latin typeface="+mj-lt"/>
                  </a:rPr>
                  <a:t> </a:t>
                </a:r>
                <a:r>
                  <a:rPr lang="en-US" sz="2000" dirty="0" err="1">
                    <a:latin typeface="+mj-lt"/>
                  </a:rPr>
                  <a:t>nhiệt</a:t>
                </a:r>
                <a:r>
                  <a:rPr lang="en-US" sz="2000" dirty="0">
                    <a:latin typeface="+mj-lt"/>
                  </a:rPr>
                  <a:t> </a:t>
                </a:r>
                <a:r>
                  <a:rPr lang="en-US" sz="2000" dirty="0" err="1">
                    <a:latin typeface="+mj-lt"/>
                  </a:rPr>
                  <a:t>độ</a:t>
                </a:r>
                <a:r>
                  <a:rPr lang="en-US" sz="2000" dirty="0">
                    <a:latin typeface="+mj-lt"/>
                  </a:rPr>
                  <a:t> </a:t>
                </a:r>
                <a:r>
                  <a:rPr lang="en-US" sz="2000" dirty="0" err="1">
                    <a:latin typeface="+mj-lt"/>
                  </a:rPr>
                  <a:t>từ</a:t>
                </a:r>
                <a:r>
                  <a:rPr lang="en-US" sz="2000" dirty="0">
                    <a:latin typeface="+mj-lt"/>
                  </a:rPr>
                  <a:t> F (</a:t>
                </a:r>
                <a:r>
                  <a:rPr lang="en-US" sz="2000" dirty="0" err="1">
                    <a:latin typeface="+mj-lt"/>
                  </a:rPr>
                  <a:t>Fehrenheit</a:t>
                </a:r>
                <a:r>
                  <a:rPr lang="en-US" sz="2000" dirty="0">
                    <a:latin typeface="+mj-lt"/>
                  </a:rPr>
                  <a:t>) sang </a:t>
                </a:r>
                <a:r>
                  <a:rPr lang="en-US" sz="2000" dirty="0" err="1">
                    <a:latin typeface="+mj-lt"/>
                  </a:rPr>
                  <a:t>độ</a:t>
                </a:r>
                <a:r>
                  <a:rPr lang="en-US" sz="2000" dirty="0">
                    <a:latin typeface="+mj-lt"/>
                  </a:rPr>
                  <a:t> (Celsius), ta </a:t>
                </a:r>
                <a:r>
                  <a:rPr lang="en-US" sz="2000" dirty="0" err="1">
                    <a:latin typeface="+mj-lt"/>
                  </a:rPr>
                  <a:t>dùng</a:t>
                </a:r>
                <a:r>
                  <a:rPr lang="en-US" sz="2000" dirty="0">
                    <a:latin typeface="+mj-lt"/>
                  </a:rPr>
                  <a:t> </a:t>
                </a:r>
                <a:r>
                  <a:rPr lang="en-US" sz="2000" dirty="0" err="1">
                    <a:latin typeface="+mj-lt"/>
                  </a:rPr>
                  <a:t>công</a:t>
                </a:r>
                <a:r>
                  <a:rPr lang="en-US" sz="2000" dirty="0">
                    <a:latin typeface="+mj-lt"/>
                  </a:rPr>
                  <a:t> </a:t>
                </a:r>
                <a:r>
                  <a:rPr lang="en-US" sz="2000" dirty="0" err="1">
                    <a:latin typeface="+mj-lt"/>
                  </a:rPr>
                  <a:t>thức</a:t>
                </a:r>
                <a:r>
                  <a:rPr lang="en-US" sz="2000" dirty="0">
                    <a:latin typeface="+mj-lt"/>
                  </a:rPr>
                  <a:t> C = </a:t>
                </a:r>
                <a14:m>
                  <m:oMath xmlns:m="http://schemas.openxmlformats.org/officeDocument/2006/math">
                    <m:f>
                      <m:fPr>
                        <m:ctrlPr>
                          <a:rPr lang="en-US" sz="2000" b="0" i="1" smtClean="0">
                            <a:latin typeface="Cambria Math"/>
                          </a:rPr>
                        </m:ctrlPr>
                      </m:fPr>
                      <m:num>
                        <m:r>
                          <a:rPr lang="en-US" sz="2000" b="0" i="1" smtClean="0">
                            <a:latin typeface="Cambria Math"/>
                          </a:rPr>
                          <m:t>5</m:t>
                        </m:r>
                      </m:num>
                      <m:den>
                        <m:r>
                          <a:rPr lang="en-US" sz="2000" b="0" i="1" smtClean="0">
                            <a:latin typeface="Cambria Math"/>
                          </a:rPr>
                          <m:t>9</m:t>
                        </m:r>
                      </m:den>
                    </m:f>
                  </m:oMath>
                </a14:m>
                <a:r>
                  <a:rPr lang="en-US" sz="2000" dirty="0">
                    <a:latin typeface="+mj-lt"/>
                  </a:rPr>
                  <a:t>(F – 32)</a:t>
                </a:r>
              </a:p>
              <a:p>
                <a:pPr algn="just">
                  <a:lnSpc>
                    <a:spcPct val="150000"/>
                  </a:lnSpc>
                </a:pPr>
                <a:r>
                  <a:rPr lang="en-US" sz="2000" dirty="0">
                    <a:latin typeface="+mj-lt"/>
                  </a:rPr>
                  <a:t>a) C </a:t>
                </a:r>
                <a:r>
                  <a:rPr lang="en-US" sz="2000" dirty="0" err="1">
                    <a:latin typeface="+mj-lt"/>
                  </a:rPr>
                  <a:t>có</a:t>
                </a:r>
                <a:r>
                  <a:rPr lang="en-US" sz="2000" dirty="0">
                    <a:latin typeface="+mj-lt"/>
                  </a:rPr>
                  <a:t> </a:t>
                </a:r>
                <a:r>
                  <a:rPr lang="en-US" sz="2000" dirty="0" err="1">
                    <a:latin typeface="+mj-lt"/>
                  </a:rPr>
                  <a:t>phải</a:t>
                </a:r>
                <a:r>
                  <a:rPr lang="en-US" sz="2000" dirty="0">
                    <a:latin typeface="+mj-lt"/>
                  </a:rPr>
                  <a:t> </a:t>
                </a:r>
                <a:r>
                  <a:rPr lang="en-US" sz="2000" dirty="0" err="1">
                    <a:latin typeface="+mj-lt"/>
                  </a:rPr>
                  <a:t>hàm</a:t>
                </a:r>
                <a:r>
                  <a:rPr lang="en-US" sz="2000" dirty="0">
                    <a:latin typeface="+mj-lt"/>
                  </a:rPr>
                  <a:t> </a:t>
                </a:r>
                <a:r>
                  <a:rPr lang="en-US" sz="2000" dirty="0" err="1">
                    <a:latin typeface="+mj-lt"/>
                  </a:rPr>
                  <a:t>số</a:t>
                </a:r>
                <a:r>
                  <a:rPr lang="en-US" sz="2000" dirty="0">
                    <a:latin typeface="+mj-lt"/>
                  </a:rPr>
                  <a:t> </a:t>
                </a:r>
                <a:r>
                  <a:rPr lang="en-US" sz="2000" dirty="0" err="1">
                    <a:latin typeface="+mj-lt"/>
                  </a:rPr>
                  <a:t>bậc</a:t>
                </a:r>
                <a:r>
                  <a:rPr lang="en-US" sz="2000" dirty="0">
                    <a:latin typeface="+mj-lt"/>
                  </a:rPr>
                  <a:t> </a:t>
                </a:r>
                <a:r>
                  <a:rPr lang="en-US" sz="2000" dirty="0" err="1">
                    <a:latin typeface="+mj-lt"/>
                  </a:rPr>
                  <a:t>nhất</a:t>
                </a:r>
                <a:r>
                  <a:rPr lang="en-US" sz="2000" dirty="0">
                    <a:latin typeface="+mj-lt"/>
                  </a:rPr>
                  <a:t> </a:t>
                </a:r>
                <a:r>
                  <a:rPr lang="en-US" sz="2000" dirty="0" err="1">
                    <a:latin typeface="+mj-lt"/>
                  </a:rPr>
                  <a:t>theo</a:t>
                </a:r>
                <a:r>
                  <a:rPr lang="en-US" sz="2000" dirty="0">
                    <a:latin typeface="+mj-lt"/>
                  </a:rPr>
                  <a:t> </a:t>
                </a:r>
                <a:r>
                  <a:rPr lang="en-US" sz="2000" dirty="0" err="1">
                    <a:latin typeface="+mj-lt"/>
                  </a:rPr>
                  <a:t>biến</a:t>
                </a:r>
                <a:r>
                  <a:rPr lang="en-US" sz="2000" dirty="0">
                    <a:latin typeface="+mj-lt"/>
                  </a:rPr>
                  <a:t> </a:t>
                </a:r>
                <a:r>
                  <a:rPr lang="en-US" sz="2000" dirty="0" err="1">
                    <a:latin typeface="+mj-lt"/>
                  </a:rPr>
                  <a:t>số</a:t>
                </a:r>
                <a:r>
                  <a:rPr lang="en-US" sz="2000" dirty="0">
                    <a:latin typeface="+mj-lt"/>
                  </a:rPr>
                  <a:t> F </a:t>
                </a:r>
                <a:r>
                  <a:rPr lang="en-US" sz="2000" dirty="0" err="1">
                    <a:latin typeface="+mj-lt"/>
                  </a:rPr>
                  <a:t>không</a:t>
                </a:r>
                <a:r>
                  <a:rPr lang="en-US" sz="2000" dirty="0">
                    <a:latin typeface="+mj-lt"/>
                  </a:rPr>
                  <a:t>?</a:t>
                </a:r>
              </a:p>
              <a:p>
                <a:pPr algn="just">
                  <a:lnSpc>
                    <a:spcPct val="150000"/>
                  </a:lnSpc>
                </a:pPr>
                <a:r>
                  <a:rPr lang="en-US" sz="2000" dirty="0">
                    <a:latin typeface="+mj-lt"/>
                  </a:rPr>
                  <a:t>b) </a:t>
                </a:r>
                <a:r>
                  <a:rPr lang="en-US" sz="2000" dirty="0" err="1">
                    <a:latin typeface="+mj-lt"/>
                  </a:rPr>
                  <a:t>Hãy</a:t>
                </a:r>
                <a:r>
                  <a:rPr lang="en-US" sz="2000" dirty="0">
                    <a:latin typeface="+mj-lt"/>
                  </a:rPr>
                  <a:t> </a:t>
                </a:r>
                <a:r>
                  <a:rPr lang="en-US" sz="2000" dirty="0" err="1">
                    <a:latin typeface="+mj-lt"/>
                  </a:rPr>
                  <a:t>tính</a:t>
                </a:r>
                <a:r>
                  <a:rPr lang="en-US" sz="2000" dirty="0">
                    <a:latin typeface="+mj-lt"/>
                  </a:rPr>
                  <a:t> C </a:t>
                </a:r>
                <a:r>
                  <a:rPr lang="en-US" sz="2000" dirty="0" err="1">
                    <a:latin typeface="+mj-lt"/>
                  </a:rPr>
                  <a:t>khi</a:t>
                </a:r>
                <a:r>
                  <a:rPr lang="en-US" sz="2000" dirty="0">
                    <a:latin typeface="+mj-lt"/>
                  </a:rPr>
                  <a:t> F = 32 </a:t>
                </a:r>
                <a:r>
                  <a:rPr lang="en-US" sz="2000" dirty="0" err="1">
                    <a:latin typeface="+mj-lt"/>
                  </a:rPr>
                  <a:t>và</a:t>
                </a:r>
                <a:r>
                  <a:rPr lang="en-US" sz="2000" dirty="0">
                    <a:latin typeface="+mj-lt"/>
                  </a:rPr>
                  <a:t> </a:t>
                </a:r>
                <a:r>
                  <a:rPr lang="en-US" sz="2000" dirty="0" err="1">
                    <a:latin typeface="+mj-lt"/>
                  </a:rPr>
                  <a:t>tính</a:t>
                </a:r>
                <a:r>
                  <a:rPr lang="en-US" sz="2000" dirty="0">
                    <a:latin typeface="+mj-lt"/>
                  </a:rPr>
                  <a:t> F </a:t>
                </a:r>
                <a:r>
                  <a:rPr lang="en-US" sz="2000" dirty="0" err="1">
                    <a:latin typeface="+mj-lt"/>
                  </a:rPr>
                  <a:t>khi</a:t>
                </a:r>
                <a:r>
                  <a:rPr lang="en-US" sz="2000" dirty="0">
                    <a:latin typeface="+mj-lt"/>
                  </a:rPr>
                  <a:t> C = 100.</a:t>
                </a:r>
              </a:p>
            </p:txBody>
          </p:sp>
        </mc:Choice>
        <mc:Fallback xmlns="">
          <p:sp>
            <p:nvSpPr>
              <p:cNvPr id="8" name="TextBox 7">
                <a:extLst>
                  <a:ext uri="{FF2B5EF4-FFF2-40B4-BE49-F238E27FC236}">
                    <a16:creationId xmlns:a16="http://schemas.microsoft.com/office/drawing/2014/main" id="{280E207D-C263-CCC1-1191-1464AAE5E693}"/>
                  </a:ext>
                </a:extLst>
              </p:cNvPr>
              <p:cNvSpPr txBox="1">
                <a:spLocks noRot="1" noChangeAspect="1" noMove="1" noResize="1" noEditPoints="1" noAdjustHandles="1" noChangeArrowheads="1" noChangeShapeType="1" noTextEdit="1"/>
              </p:cNvSpPr>
              <p:nvPr/>
            </p:nvSpPr>
            <p:spPr>
              <a:xfrm>
                <a:off x="589866" y="301979"/>
                <a:ext cx="7619228" cy="2094099"/>
              </a:xfrm>
              <a:prstGeom prst="rect">
                <a:avLst/>
              </a:prstGeom>
              <a:blipFill>
                <a:blip r:embed="rId2"/>
                <a:stretch>
                  <a:fillRect l="-880" r="-800" b="-46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0579AB13-91BC-8FA7-7407-35832C9AC295}"/>
                  </a:ext>
                </a:extLst>
              </p:cNvPr>
              <p:cNvSpPr txBox="1"/>
              <p:nvPr/>
            </p:nvSpPr>
            <p:spPr>
              <a:xfrm>
                <a:off x="589866" y="2747423"/>
                <a:ext cx="5609053" cy="1947136"/>
              </a:xfrm>
              <a:prstGeom prst="rect">
                <a:avLst/>
              </a:prstGeom>
              <a:noFill/>
            </p:spPr>
            <p:txBody>
              <a:bodyPr wrap="square">
                <a:spAutoFit/>
              </a:bodyPr>
              <a:lstStyle/>
              <a:p>
                <a:pPr>
                  <a:lnSpc>
                    <a:spcPct val="150000"/>
                  </a:lnSpc>
                  <a:spcAft>
                    <a:spcPts val="800"/>
                  </a:spcAft>
                </a:pPr>
                <a:r>
                  <a:rPr lang="fr-FR" sz="2000" dirty="0">
                    <a:latin typeface="+mj-lt"/>
                    <a:ea typeface="Arial" panose="020B0604020202020204" pitchFamily="34" charset="0"/>
                    <a:cs typeface="Times New Roman" panose="02020603050405020304" pitchFamily="18" charset="0"/>
                  </a:rPr>
                  <a:t>a) </a:t>
                </a:r>
                <a:r>
                  <a:rPr lang="fr-FR" sz="2000" i="0" dirty="0">
                    <a:latin typeface="+mj-lt"/>
                    <a:ea typeface="Arial" panose="020B0604020202020204" pitchFamily="34" charset="0"/>
                    <a:cs typeface="Times New Roman" panose="02020603050405020304" pitchFamily="18" charset="0"/>
                  </a:rPr>
                  <a:t>C </a:t>
                </a:r>
                <a14:m>
                  <m:oMath xmlns:m="http://schemas.openxmlformats.org/officeDocument/2006/math">
                    <m:r>
                      <a:rPr lang="fr-FR" sz="2000">
                        <a:latin typeface="Cambria Math"/>
                        <a:ea typeface="Arial" panose="020B0604020202020204" pitchFamily="34" charset="0"/>
                        <a:cs typeface="Times New Roman" panose="02020603050405020304" pitchFamily="18" charset="0"/>
                      </a:rPr>
                      <m:t>=</m:t>
                    </m:r>
                    <m:f>
                      <m:fPr>
                        <m:ctrlPr>
                          <a:rPr lang="en-US" sz="2000" i="1">
                            <a:latin typeface="Cambria Math"/>
                            <a:ea typeface="Arial" panose="020B0604020202020204" pitchFamily="34" charset="0"/>
                            <a:cs typeface="Times New Roman" panose="02020603050405020304" pitchFamily="18" charset="0"/>
                          </a:rPr>
                        </m:ctrlPr>
                      </m:fPr>
                      <m:num>
                        <m:r>
                          <a:rPr lang="fr-FR" sz="2000">
                            <a:latin typeface="Cambria Math"/>
                            <a:ea typeface="Arial" panose="020B0604020202020204" pitchFamily="34" charset="0"/>
                            <a:cs typeface="Times New Roman" panose="02020603050405020304" pitchFamily="18" charset="0"/>
                          </a:rPr>
                          <m:t>5</m:t>
                        </m:r>
                      </m:num>
                      <m:den>
                        <m:r>
                          <a:rPr lang="fr-FR" sz="2000">
                            <a:latin typeface="Cambria Math"/>
                            <a:ea typeface="Arial" panose="020B0604020202020204" pitchFamily="34" charset="0"/>
                            <a:cs typeface="Times New Roman" panose="02020603050405020304" pitchFamily="18" charset="0"/>
                          </a:rPr>
                          <m:t>9</m:t>
                        </m:r>
                      </m:den>
                    </m:f>
                  </m:oMath>
                </a14:m>
                <a:r>
                  <a:rPr lang="en-US" sz="2000" i="0" dirty="0">
                    <a:latin typeface="+mj-lt"/>
                    <a:cs typeface="Times New Roman" panose="02020603050405020304" pitchFamily="18" charset="0"/>
                  </a:rPr>
                  <a:t>(</a:t>
                </a:r>
                <a:r>
                  <a:rPr lang="fr-FR" sz="2000" i="0" dirty="0">
                    <a:latin typeface="+mj-lt"/>
                    <a:ea typeface="Arial" panose="020B0604020202020204" pitchFamily="34" charset="0"/>
                    <a:cs typeface="Times New Roman" panose="02020603050405020304" pitchFamily="18" charset="0"/>
                  </a:rPr>
                  <a:t>F – 32) = </a:t>
                </a:r>
                <a14:m>
                  <m:oMath xmlns:m="http://schemas.openxmlformats.org/officeDocument/2006/math">
                    <m:f>
                      <m:fPr>
                        <m:ctrlPr>
                          <a:rPr lang="en-US" sz="2000" i="1">
                            <a:latin typeface="Cambria Math"/>
                            <a:ea typeface="Arial" panose="020B0604020202020204" pitchFamily="34" charset="0"/>
                            <a:cs typeface="Times New Roman" panose="02020603050405020304" pitchFamily="18" charset="0"/>
                          </a:rPr>
                        </m:ctrlPr>
                      </m:fPr>
                      <m:num>
                        <m:r>
                          <a:rPr lang="fr-FR" sz="2000" i="1">
                            <a:latin typeface="Cambria Math"/>
                            <a:ea typeface="Arial" panose="020B0604020202020204" pitchFamily="34" charset="0"/>
                            <a:cs typeface="Times New Roman" panose="02020603050405020304" pitchFamily="18" charset="0"/>
                          </a:rPr>
                          <m:t>5</m:t>
                        </m:r>
                      </m:num>
                      <m:den>
                        <m:r>
                          <a:rPr lang="fr-FR" sz="2000" i="1">
                            <a:latin typeface="Cambria Math"/>
                            <a:ea typeface="Arial" panose="020B0604020202020204" pitchFamily="34" charset="0"/>
                            <a:cs typeface="Times New Roman" panose="02020603050405020304" pitchFamily="18" charset="0"/>
                          </a:rPr>
                          <m:t>9</m:t>
                        </m:r>
                      </m:den>
                    </m:f>
                  </m:oMath>
                </a14:m>
                <a:r>
                  <a:rPr lang="fr-FR" sz="2000" i="0" dirty="0">
                    <a:latin typeface="+mj-lt"/>
                    <a:ea typeface="Arial" panose="020B0604020202020204" pitchFamily="34" charset="0"/>
                    <a:cs typeface="Times New Roman" panose="02020603050405020304" pitchFamily="18" charset="0"/>
                  </a:rPr>
                  <a:t>F</a:t>
                </a:r>
                <a14:m>
                  <m:oMath xmlns:m="http://schemas.openxmlformats.org/officeDocument/2006/math">
                    <m:r>
                      <a:rPr lang="fr-FR" sz="2000">
                        <a:latin typeface="Cambria Math"/>
                        <a:ea typeface="Arial" panose="020B0604020202020204" pitchFamily="34" charset="0"/>
                        <a:cs typeface="Times New Roman" panose="02020603050405020304" pitchFamily="18" charset="0"/>
                      </a:rPr>
                      <m:t> </m:t>
                    </m:r>
                  </m:oMath>
                </a14:m>
                <a:r>
                  <a:rPr lang="fr-FR" sz="2000" i="0" dirty="0">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000" i="1">
                            <a:latin typeface="Cambria Math"/>
                            <a:ea typeface="Arial" panose="020B0604020202020204" pitchFamily="34" charset="0"/>
                            <a:cs typeface="Times New Roman" panose="02020603050405020304" pitchFamily="18" charset="0"/>
                          </a:rPr>
                        </m:ctrlPr>
                      </m:fPr>
                      <m:num>
                        <m:r>
                          <a:rPr lang="fr-FR" sz="2000" i="1">
                            <a:latin typeface="Cambria Math"/>
                            <a:ea typeface="Arial" panose="020B0604020202020204" pitchFamily="34" charset="0"/>
                            <a:cs typeface="Times New Roman" panose="02020603050405020304" pitchFamily="18" charset="0"/>
                          </a:rPr>
                          <m:t>160</m:t>
                        </m:r>
                      </m:num>
                      <m:den>
                        <m:r>
                          <a:rPr lang="fr-FR" sz="2000" i="1">
                            <a:latin typeface="Cambria Math"/>
                            <a:ea typeface="Arial" panose="020B0604020202020204" pitchFamily="34" charset="0"/>
                            <a:cs typeface="Times New Roman" panose="02020603050405020304" pitchFamily="18" charset="0"/>
                          </a:rPr>
                          <m:t>9</m:t>
                        </m:r>
                      </m:den>
                    </m:f>
                  </m:oMath>
                </a14:m>
                <a:r>
                  <a:rPr lang="fr-FR" sz="2000" dirty="0">
                    <a:latin typeface="+mj-lt"/>
                    <a:ea typeface="Times New Roman" panose="02020603050405020304" pitchFamily="18" charset="0"/>
                    <a:cs typeface="Times New Roman" panose="02020603050405020304" pitchFamily="18" charset="0"/>
                  </a:rPr>
                  <a:t> </a:t>
                </a:r>
                <a:endParaRPr lang="en-US" sz="2000" dirty="0">
                  <a:latin typeface="+mj-lt"/>
                  <a:ea typeface="Arial" panose="020B0604020202020204" pitchFamily="34" charset="0"/>
                  <a:cs typeface="Times New Roman" panose="02020603050405020304" pitchFamily="18" charset="0"/>
                </a:endParaRPr>
              </a:p>
              <a:p>
                <a:pPr>
                  <a:lnSpc>
                    <a:spcPct val="150000"/>
                  </a:lnSpc>
                  <a:spcAft>
                    <a:spcPts val="800"/>
                  </a:spcAft>
                </a:pPr>
                <a:r>
                  <a:rPr lang="fr-FR" sz="2000" dirty="0" err="1">
                    <a:latin typeface="+mj-lt"/>
                    <a:ea typeface="Arial" panose="020B0604020202020204" pitchFamily="34" charset="0"/>
                    <a:cs typeface="Times New Roman" panose="02020603050405020304" pitchFamily="18" charset="0"/>
                  </a:rPr>
                  <a:t>Vì</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có</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dạng</a:t>
                </a:r>
                <a:r>
                  <a:rPr lang="fr-FR"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C </a:t>
                </a:r>
                <a:r>
                  <a:rPr lang="fr-FR" sz="2000" i="0" dirty="0">
                    <a:latin typeface="+mj-lt"/>
                    <a:ea typeface="Arial" panose="020B0604020202020204" pitchFamily="34" charset="0"/>
                    <a:cs typeface="Times New Roman" panose="02020603050405020304" pitchFamily="18" charset="0"/>
                  </a:rPr>
                  <a:t>= </a:t>
                </a:r>
                <a:r>
                  <a:rPr lang="en-US" sz="2000" i="0" dirty="0" err="1">
                    <a:latin typeface="+mj-lt"/>
                    <a:ea typeface="Arial" panose="020B0604020202020204" pitchFamily="34" charset="0"/>
                    <a:cs typeface="Times New Roman" panose="02020603050405020304" pitchFamily="18" charset="0"/>
                  </a:rPr>
                  <a:t>aF</a:t>
                </a:r>
                <a:r>
                  <a:rPr lang="en-US" sz="2000" i="0" dirty="0">
                    <a:latin typeface="+mj-lt"/>
                    <a:ea typeface="Arial" panose="020B0604020202020204" pitchFamily="34" charset="0"/>
                    <a:cs typeface="Times New Roman" panose="02020603050405020304" pitchFamily="18" charset="0"/>
                  </a:rPr>
                  <a:t> </a:t>
                </a:r>
                <a:r>
                  <a:rPr lang="fr-FR" sz="2000" i="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b</a:t>
                </a:r>
                <a:r>
                  <a:rPr lang="fr-FR" sz="2000" dirty="0">
                    <a:latin typeface="+mj-lt"/>
                    <a:ea typeface="Arial" panose="020B0604020202020204" pitchFamily="34"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với</a:t>
                </a:r>
                <a:r>
                  <a:rPr lang="fr-FR"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a </a:t>
                </a:r>
                <a:r>
                  <a:rPr lang="fr-FR" sz="2000" i="0" dirty="0">
                    <a:latin typeface="+mj-lt"/>
                    <a:ea typeface="Arial" panose="020B0604020202020204" pitchFamily="34" charset="0"/>
                    <a:cs typeface="Times New Roman" panose="02020603050405020304" pitchFamily="18" charset="0"/>
                  </a:rPr>
                  <a:t>=</a:t>
                </a:r>
                <a:r>
                  <a:rPr lang="fr-FR" sz="2000" dirty="0">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000" i="1">
                            <a:latin typeface="Cambria Math"/>
                            <a:ea typeface="Arial" panose="020B0604020202020204" pitchFamily="34" charset="0"/>
                            <a:cs typeface="Times New Roman" panose="02020603050405020304" pitchFamily="18" charset="0"/>
                          </a:rPr>
                        </m:ctrlPr>
                      </m:fPr>
                      <m:num>
                        <m:r>
                          <a:rPr lang="fr-FR" sz="2000" i="1">
                            <a:latin typeface="Cambria Math"/>
                            <a:ea typeface="Arial" panose="020B0604020202020204" pitchFamily="34" charset="0"/>
                            <a:cs typeface="Times New Roman" panose="02020603050405020304" pitchFamily="18" charset="0"/>
                          </a:rPr>
                          <m:t>5</m:t>
                        </m:r>
                      </m:num>
                      <m:den>
                        <m:r>
                          <a:rPr lang="fr-FR" sz="2000" i="1">
                            <a:latin typeface="Cambria Math"/>
                            <a:ea typeface="Arial" panose="020B0604020202020204" pitchFamily="34" charset="0"/>
                            <a:cs typeface="Times New Roman" panose="02020603050405020304" pitchFamily="18" charset="0"/>
                          </a:rPr>
                          <m:t>9</m:t>
                        </m:r>
                      </m:den>
                    </m:f>
                  </m:oMath>
                </a14:m>
                <a:r>
                  <a:rPr lang="en-US" sz="2000" dirty="0">
                    <a:latin typeface="+mj-lt"/>
                    <a:ea typeface="Times New Roman" panose="02020603050405020304" pitchFamily="18" charset="0"/>
                    <a:cs typeface="Times New Roman" panose="02020603050405020304" pitchFamily="18" charset="0"/>
                  </a:rPr>
                  <a:t>  </a:t>
                </a:r>
                <a:r>
                  <a:rPr lang="fr-FR" sz="2000" dirty="0" err="1">
                    <a:latin typeface="+mj-lt"/>
                    <a:ea typeface="Arial" panose="020B0604020202020204" pitchFamily="34" charset="0"/>
                    <a:cs typeface="Times New Roman" panose="02020603050405020304" pitchFamily="18" charset="0"/>
                  </a:rPr>
                  <a:t>và</a:t>
                </a:r>
                <a:r>
                  <a:rPr lang="fr-FR" sz="2000" dirty="0">
                    <a:latin typeface="+mj-lt"/>
                    <a:ea typeface="Arial" panose="020B0604020202020204" pitchFamily="34" charset="0"/>
                    <a:cs typeface="Times New Roman" panose="02020603050405020304" pitchFamily="18" charset="0"/>
                  </a:rPr>
                  <a:t> </a:t>
                </a:r>
                <a:r>
                  <a:rPr lang="en-US" sz="2000" i="0" dirty="0">
                    <a:latin typeface="+mj-lt"/>
                    <a:ea typeface="Arial" panose="020B0604020202020204" pitchFamily="34" charset="0"/>
                    <a:cs typeface="Times New Roman" panose="02020603050405020304" pitchFamily="18" charset="0"/>
                  </a:rPr>
                  <a:t>b </a:t>
                </a:r>
                <a:r>
                  <a:rPr lang="fr-FR" sz="2000" i="0" dirty="0">
                    <a:latin typeface="+mj-lt"/>
                    <a:ea typeface="Arial" panose="020B0604020202020204" pitchFamily="34" charset="0"/>
                    <a:cs typeface="Times New Roman" panose="02020603050405020304" pitchFamily="18" charset="0"/>
                  </a:rPr>
                  <a:t>=</a:t>
                </a:r>
                <a:r>
                  <a:rPr lang="fr-FR" sz="2000" dirty="0">
                    <a:latin typeface="+mj-lt"/>
                    <a:ea typeface="Arial" panose="020B0604020202020204" pitchFamily="34" charset="0"/>
                    <a:cs typeface="Times New Roman" panose="02020603050405020304" pitchFamily="18" charset="0"/>
                  </a:rPr>
                  <a:t> </a:t>
                </a:r>
                <a:r>
                  <a:rPr lang="fr-FR" sz="2000" dirty="0">
                    <a:ea typeface="Arial" panose="020B0604020202020204" pitchFamily="34" charset="0"/>
                    <a:cs typeface="Times New Roman" panose="02020603050405020304" pitchFamily="18" charset="0"/>
                  </a:rPr>
                  <a:t>–</a:t>
                </a:r>
                <a:r>
                  <a:rPr lang="fr-FR" sz="2000" i="0" dirty="0">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000" i="1">
                            <a:latin typeface="Cambria Math"/>
                            <a:ea typeface="Arial" panose="020B0604020202020204" pitchFamily="34" charset="0"/>
                            <a:cs typeface="Times New Roman" panose="02020603050405020304" pitchFamily="18" charset="0"/>
                          </a:rPr>
                        </m:ctrlPr>
                      </m:fPr>
                      <m:num>
                        <m:r>
                          <a:rPr lang="fr-FR" sz="2000" i="1">
                            <a:latin typeface="Cambria Math"/>
                            <a:ea typeface="Arial" panose="020B0604020202020204" pitchFamily="34" charset="0"/>
                            <a:cs typeface="Times New Roman" panose="02020603050405020304" pitchFamily="18" charset="0"/>
                          </a:rPr>
                          <m:t>160</m:t>
                        </m:r>
                      </m:num>
                      <m:den>
                        <m:r>
                          <a:rPr lang="fr-FR" sz="2000" i="1">
                            <a:latin typeface="Cambria Math"/>
                            <a:ea typeface="Arial" panose="020B0604020202020204" pitchFamily="34" charset="0"/>
                            <a:cs typeface="Times New Roman" panose="02020603050405020304" pitchFamily="18" charset="0"/>
                          </a:rPr>
                          <m:t>9</m:t>
                        </m:r>
                      </m:den>
                    </m:f>
                  </m:oMath>
                </a14:m>
                <a:r>
                  <a:rPr lang="fr-FR" sz="2000" dirty="0">
                    <a:latin typeface="+mj-lt"/>
                    <a:ea typeface="Arial" panose="020B0604020202020204" pitchFamily="34" charset="0"/>
                    <a:cs typeface="Times New Roman" panose="02020603050405020304" pitchFamily="18" charset="0"/>
                  </a:rPr>
                  <a:t/>
                </a:r>
                <a:br>
                  <a:rPr lang="fr-FR" sz="2000" dirty="0">
                    <a:latin typeface="+mj-lt"/>
                    <a:ea typeface="Arial" panose="020B0604020202020204" pitchFamily="34" charset="0"/>
                    <a:cs typeface="Times New Roman" panose="02020603050405020304" pitchFamily="18" charset="0"/>
                  </a:rPr>
                </a:br>
                <a14:m>
                  <m:oMath xmlns:m="http://schemas.openxmlformats.org/officeDocument/2006/math">
                    <m:r>
                      <a:rPr lang="fr-FR" sz="2000" i="1">
                        <a:latin typeface="Cambria Math"/>
                        <a:ea typeface="Arial" panose="020B0604020202020204" pitchFamily="34" charset="0"/>
                        <a:cs typeface="Times New Roman" panose="02020603050405020304" pitchFamily="18" charset="0"/>
                      </a:rPr>
                      <m:t>⟹</m:t>
                    </m:r>
                  </m:oMath>
                </a14:m>
                <a:r>
                  <a:rPr lang="fr-FR" sz="2000" dirty="0">
                    <a:latin typeface="+mj-lt"/>
                    <a:ea typeface="Times New Roman" panose="02020603050405020304" pitchFamily="18" charset="0"/>
                    <a:cs typeface="Times New Roman" panose="02020603050405020304" pitchFamily="18" charset="0"/>
                  </a:rPr>
                  <a:t> C </a:t>
                </a:r>
                <a:r>
                  <a:rPr lang="fr-FR" sz="2000" dirty="0" err="1">
                    <a:latin typeface="+mj-lt"/>
                    <a:ea typeface="Times New Roman" panose="02020603050405020304" pitchFamily="18" charset="0"/>
                    <a:cs typeface="Times New Roman" panose="02020603050405020304" pitchFamily="18" charset="0"/>
                  </a:rPr>
                  <a:t>làm</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hàm</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bậc</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nhất</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theo</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biến</a:t>
                </a:r>
                <a:r>
                  <a:rPr lang="fr-FR" sz="2000" dirty="0">
                    <a:latin typeface="+mj-lt"/>
                    <a:ea typeface="Times New Roman" panose="02020603050405020304" pitchFamily="18" charset="0"/>
                    <a:cs typeface="Times New Roman" panose="02020603050405020304" pitchFamily="18" charset="0"/>
                  </a:rPr>
                  <a:t> </a:t>
                </a:r>
                <a:r>
                  <a:rPr lang="fr-FR" sz="2000" dirty="0" err="1">
                    <a:latin typeface="+mj-lt"/>
                    <a:ea typeface="Times New Roman" panose="02020603050405020304" pitchFamily="18" charset="0"/>
                    <a:cs typeface="Times New Roman" panose="02020603050405020304" pitchFamily="18" charset="0"/>
                  </a:rPr>
                  <a:t>số</a:t>
                </a:r>
                <a:r>
                  <a:rPr lang="fr-FR" sz="2000" dirty="0">
                    <a:latin typeface="+mj-lt"/>
                    <a:ea typeface="Times New Roman" panose="02020603050405020304" pitchFamily="18" charset="0"/>
                    <a:cs typeface="Times New Roman" panose="02020603050405020304" pitchFamily="18" charset="0"/>
                  </a:rPr>
                  <a:t> F.</a:t>
                </a:r>
                <a:endParaRPr lang="en-US" sz="2000" dirty="0">
                  <a:latin typeface="+mj-lt"/>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579AB13-91BC-8FA7-7407-35832C9AC295}"/>
                  </a:ext>
                </a:extLst>
              </p:cNvPr>
              <p:cNvSpPr txBox="1">
                <a:spLocks noRot="1" noChangeAspect="1" noMove="1" noResize="1" noEditPoints="1" noAdjustHandles="1" noChangeArrowheads="1" noChangeShapeType="1" noTextEdit="1"/>
              </p:cNvSpPr>
              <p:nvPr/>
            </p:nvSpPr>
            <p:spPr>
              <a:xfrm>
                <a:off x="589866" y="2747423"/>
                <a:ext cx="5609053" cy="1947136"/>
              </a:xfrm>
              <a:prstGeom prst="rect">
                <a:avLst/>
              </a:prstGeom>
              <a:blipFill>
                <a:blip r:embed="rId3"/>
                <a:stretch>
                  <a:fillRect l="-1196" b="-501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xmlns="" id="{9360D1E0-2BE9-87F1-C5D1-56BBCF490CA2}"/>
              </a:ext>
            </a:extLst>
          </p:cNvPr>
          <p:cNvSpPr txBox="1"/>
          <p:nvPr/>
        </p:nvSpPr>
        <p:spPr>
          <a:xfrm>
            <a:off x="589865" y="264425"/>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grpSp>
        <p:nvGrpSpPr>
          <p:cNvPr id="9" name="Group 8">
            <a:extLst>
              <a:ext uri="{FF2B5EF4-FFF2-40B4-BE49-F238E27FC236}">
                <a16:creationId xmlns:a16="http://schemas.microsoft.com/office/drawing/2014/main" xmlns="" id="{F5779E7D-7030-0416-1C55-B17D673075F9}"/>
              </a:ext>
            </a:extLst>
          </p:cNvPr>
          <p:cNvGrpSpPr/>
          <p:nvPr/>
        </p:nvGrpSpPr>
        <p:grpSpPr>
          <a:xfrm flipH="1">
            <a:off x="6806153" y="2809692"/>
            <a:ext cx="1353376" cy="537391"/>
            <a:chOff x="8441668" y="4587774"/>
            <a:chExt cx="1263473" cy="823613"/>
          </a:xfrm>
        </p:grpSpPr>
        <p:pic>
          <p:nvPicPr>
            <p:cNvPr id="10" name="Picture 9">
              <a:extLst>
                <a:ext uri="{FF2B5EF4-FFF2-40B4-BE49-F238E27FC236}">
                  <a16:creationId xmlns:a16="http://schemas.microsoft.com/office/drawing/2014/main" xmlns="" id="{5082F274-8B00-7E84-AAC3-A6AEDDE4A517}"/>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xmlns="" id="{40328359-3DFD-3845-860B-2F4FDE27EC3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5" name="Picture 14">
            <a:extLst>
              <a:ext uri="{FF2B5EF4-FFF2-40B4-BE49-F238E27FC236}">
                <a16:creationId xmlns:a16="http://schemas.microsoft.com/office/drawing/2014/main" xmlns="" id="{F1202931-E9E6-56B9-CA8A-8A874D67F034}"/>
              </a:ext>
            </a:extLst>
          </p:cNvPr>
          <p:cNvPicPr>
            <a:picLocks noChangeAspect="1"/>
          </p:cNvPicPr>
          <p:nvPr/>
        </p:nvPicPr>
        <p:blipFill>
          <a:blip r:embed="rId5"/>
          <a:stretch>
            <a:fillRect/>
          </a:stretch>
        </p:blipFill>
        <p:spPr>
          <a:xfrm>
            <a:off x="6806153" y="3760698"/>
            <a:ext cx="2011680" cy="1131570"/>
          </a:xfrm>
          <a:prstGeom prst="rect">
            <a:avLst/>
          </a:prstGeom>
        </p:spPr>
      </p:pic>
    </p:spTree>
    <p:extLst>
      <p:ext uri="{BB962C8B-B14F-4D97-AF65-F5344CB8AC3E}">
        <p14:creationId xmlns:p14="http://schemas.microsoft.com/office/powerpoint/2010/main" val="187921931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27"/>
        <p:cNvGrpSpPr/>
        <p:nvPr/>
      </p:nvGrpSpPr>
      <p:grpSpPr>
        <a:xfrm>
          <a:off x="0" y="0"/>
          <a:ext cx="0" cy="0"/>
          <a:chOff x="0" y="0"/>
          <a:chExt cx="0" cy="0"/>
        </a:xfrm>
      </p:grpSpPr>
      <p:sp>
        <p:nvSpPr>
          <p:cNvPr id="9131" name="Google Shape;9131;p29"/>
          <p:cNvSpPr/>
          <p:nvPr/>
        </p:nvSpPr>
        <p:spPr>
          <a:xfrm rot="307644">
            <a:off x="8161481" y="-67674"/>
            <a:ext cx="673446" cy="624411"/>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2" name="Google Shape;9132;p29"/>
          <p:cNvGrpSpPr/>
          <p:nvPr/>
        </p:nvGrpSpPr>
        <p:grpSpPr>
          <a:xfrm rot="2054309">
            <a:off x="6675459" y="-53450"/>
            <a:ext cx="3707677" cy="289965"/>
            <a:chOff x="-426800" y="10219250"/>
            <a:chExt cx="3594216" cy="281069"/>
          </a:xfrm>
        </p:grpSpPr>
        <p:sp>
          <p:nvSpPr>
            <p:cNvPr id="9133" name="Google Shape;9133;p29"/>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9"/>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xmlns="" id="{F4690FAC-2260-3DE9-DB51-AFF82EC0CF86}"/>
              </a:ext>
            </a:extLst>
          </p:cNvPr>
          <p:cNvSpPr/>
          <p:nvPr/>
        </p:nvSpPr>
        <p:spPr>
          <a:xfrm>
            <a:off x="341672" y="700177"/>
            <a:ext cx="1218603"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HĐKP1.</a:t>
            </a:r>
          </a:p>
        </p:txBody>
      </p:sp>
      <p:sp>
        <p:nvSpPr>
          <p:cNvPr id="9" name="Rectangle 8">
            <a:extLst>
              <a:ext uri="{FF2B5EF4-FFF2-40B4-BE49-F238E27FC236}">
                <a16:creationId xmlns:a16="http://schemas.microsoft.com/office/drawing/2014/main" xmlns="" id="{803552BC-E418-B9CD-1F23-0CAFD6BD04DE}"/>
              </a:ext>
            </a:extLst>
          </p:cNvPr>
          <p:cNvSpPr/>
          <p:nvPr/>
        </p:nvSpPr>
        <p:spPr>
          <a:xfrm>
            <a:off x="341672" y="622275"/>
            <a:ext cx="8460656" cy="1881990"/>
          </a:xfrm>
          <a:prstGeom prst="rect">
            <a:avLst/>
          </a:prstGeom>
        </p:spPr>
        <p:txBody>
          <a:bodyPr wrap="square">
            <a:spAutoFit/>
          </a:bodyPr>
          <a:lstStyle/>
          <a:p>
            <a:pPr algn="just">
              <a:lnSpc>
                <a:spcPct val="150000"/>
              </a:lnSpc>
            </a:pPr>
            <a:r>
              <a:rPr lang="en-US" sz="2000" dirty="0">
                <a:latin typeface="+mn-lt"/>
              </a:rPr>
              <a:t>	   </a:t>
            </a:r>
            <a:r>
              <a:rPr lang="vi-VN" sz="2000" dirty="0">
                <a:latin typeface="+mn-lt"/>
              </a:rPr>
              <a:t>Trong thực tế chúng ta thường gặp các mô hình hấp dẫn đến những hàm số có dạng như: y = 2x + 5; y = −x + 4; y = 5x; ... Những hàm số này được gọi là hàm số bậc nhất. Vậy hàm số bậc nhất có dạng như thế nào?</a:t>
            </a:r>
          </a:p>
        </p:txBody>
      </p:sp>
      <p:pic>
        <p:nvPicPr>
          <p:cNvPr id="16" name="Picture 15">
            <a:extLst>
              <a:ext uri="{FF2B5EF4-FFF2-40B4-BE49-F238E27FC236}">
                <a16:creationId xmlns:a16="http://schemas.microsoft.com/office/drawing/2014/main" xmlns="" id="{BB24B6AA-FC60-59EE-5996-1F21AE2111D3}"/>
              </a:ext>
            </a:extLst>
          </p:cNvPr>
          <p:cNvPicPr>
            <a:picLocks noChangeAspect="1"/>
          </p:cNvPicPr>
          <p:nvPr/>
        </p:nvPicPr>
        <p:blipFill>
          <a:blip r:embed="rId3"/>
          <a:stretch>
            <a:fillRect/>
          </a:stretch>
        </p:blipFill>
        <p:spPr>
          <a:xfrm>
            <a:off x="7058024" y="3580230"/>
            <a:ext cx="2880360" cy="1620203"/>
          </a:xfrm>
          <a:prstGeom prst="rect">
            <a:avLst/>
          </a:prstGeom>
        </p:spPr>
      </p:pic>
      <p:grpSp>
        <p:nvGrpSpPr>
          <p:cNvPr id="10" name="Group 9">
            <a:extLst>
              <a:ext uri="{FF2B5EF4-FFF2-40B4-BE49-F238E27FC236}">
                <a16:creationId xmlns:a16="http://schemas.microsoft.com/office/drawing/2014/main" xmlns="" id="{2B040CDE-AE6E-8A39-450B-ADC1FE2DB0A2}"/>
              </a:ext>
            </a:extLst>
          </p:cNvPr>
          <p:cNvGrpSpPr/>
          <p:nvPr/>
        </p:nvGrpSpPr>
        <p:grpSpPr>
          <a:xfrm>
            <a:off x="3925871" y="2580275"/>
            <a:ext cx="1292257" cy="537264"/>
            <a:chOff x="8441668" y="4587774"/>
            <a:chExt cx="1263473" cy="823613"/>
          </a:xfrm>
        </p:grpSpPr>
        <p:pic>
          <p:nvPicPr>
            <p:cNvPr id="11" name="Picture 10">
              <a:extLst>
                <a:ext uri="{FF2B5EF4-FFF2-40B4-BE49-F238E27FC236}">
                  <a16:creationId xmlns:a16="http://schemas.microsoft.com/office/drawing/2014/main" xmlns="" id="{E42232A2-E638-02FD-CB6F-74E9B6BFA11C}"/>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xmlns="" id="{DA215C3E-BC8A-57E8-998C-20BF0C98506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Headings)"/>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Headings)"/>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6A40086B-8DDF-F7D4-A266-FB37DCC21E73}"/>
                  </a:ext>
                </a:extLst>
              </p:cNvPr>
              <p:cNvSpPr txBox="1"/>
              <p:nvPr/>
            </p:nvSpPr>
            <p:spPr>
              <a:xfrm>
                <a:off x="826819" y="3431671"/>
                <a:ext cx="7490360" cy="958660"/>
              </a:xfrm>
              <a:prstGeom prst="rect">
                <a:avLst/>
              </a:prstGeom>
              <a:noFill/>
            </p:spPr>
            <p:txBody>
              <a:bodyPr wrap="square">
                <a:spAutoFit/>
              </a:bodyPr>
              <a:lstStyle/>
              <a:p>
                <a:pPr>
                  <a:lnSpc>
                    <a:spcPct val="150000"/>
                  </a:lnSpc>
                  <a:spcAft>
                    <a:spcPts val="800"/>
                  </a:spcAft>
                </a:pPr>
                <a:r>
                  <a:rPr lang="en-US" sz="2000" dirty="0" err="1">
                    <a:solidFill>
                      <a:srgbClr val="000000"/>
                    </a:solidFill>
                    <a:effectLst/>
                    <a:latin typeface="+mj-lt"/>
                    <a:ea typeface="Arial" panose="020B0604020202020204" pitchFamily="34" charset="0"/>
                    <a:cs typeface="Times New Roman" panose="02020603050405020304" pitchFamily="18" charset="0"/>
                  </a:rPr>
                  <a:t>Hàm</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số</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bậc</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nhất</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là</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hàm</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số</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được</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cho</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bởi</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công</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thức</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i="0" dirty="0">
                    <a:solidFill>
                      <a:srgbClr val="000000"/>
                    </a:solidFill>
                    <a:effectLst/>
                    <a:latin typeface="+mj-lt"/>
                    <a:ea typeface="Arial" panose="020B0604020202020204" pitchFamily="34" charset="0"/>
                    <a:cs typeface="Times New Roman" panose="02020603050405020304" pitchFamily="18" charset="0"/>
                  </a:rPr>
                  <a:t>y = ax + b</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với</a:t>
                </a:r>
                <a:r>
                  <a:rPr lang="en-US" sz="2000" dirty="0">
                    <a:solidFill>
                      <a:srgbClr val="000000"/>
                    </a:solidFill>
                    <a:effectLst/>
                    <a:latin typeface="+mj-lt"/>
                    <a:ea typeface="Arial" panose="020B0604020202020204" pitchFamily="34" charset="0"/>
                    <a:cs typeface="Times New Roman" panose="02020603050405020304" pitchFamily="18" charset="0"/>
                  </a:rPr>
                  <a:t> a, b </a:t>
                </a:r>
                <a:r>
                  <a:rPr lang="en-US" sz="2000" dirty="0" err="1">
                    <a:solidFill>
                      <a:srgbClr val="000000"/>
                    </a:solidFill>
                    <a:effectLst/>
                    <a:latin typeface="+mj-lt"/>
                    <a:ea typeface="Arial" panose="020B0604020202020204" pitchFamily="34" charset="0"/>
                    <a:cs typeface="Times New Roman" panose="02020603050405020304" pitchFamily="18" charset="0"/>
                  </a:rPr>
                  <a:t>là</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các</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số</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cho</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trước</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và</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i="0" dirty="0">
                    <a:solidFill>
                      <a:srgbClr val="333333"/>
                    </a:solidFill>
                    <a:effectLst/>
                    <a:latin typeface="+mj-lt"/>
                    <a:ea typeface="Arial" panose="020B0604020202020204" pitchFamily="34" charset="0"/>
                    <a:cs typeface="Times New Roman" panose="02020603050405020304" pitchFamily="18" charset="0"/>
                  </a:rPr>
                  <a:t>a </a:t>
                </a:r>
                <a14:m>
                  <m:oMath xmlns:m="http://schemas.openxmlformats.org/officeDocument/2006/math">
                    <m:r>
                      <a:rPr lang="en-US" sz="2000" i="1">
                        <a:solidFill>
                          <a:srgbClr val="333333"/>
                        </a:solidFill>
                        <a:effectLst/>
                        <a:latin typeface="Cambria Math"/>
                        <a:ea typeface="Arial" panose="020B0604020202020204" pitchFamily="34" charset="0"/>
                        <a:cs typeface="Times New Roman" panose="02020603050405020304" pitchFamily="18" charset="0"/>
                      </a:rPr>
                      <m:t>≠</m:t>
                    </m:r>
                  </m:oMath>
                </a14:m>
                <a:r>
                  <a:rPr lang="en-US" sz="2000" dirty="0">
                    <a:solidFill>
                      <a:srgbClr val="333333"/>
                    </a:solidFill>
                    <a:effectLst/>
                    <a:latin typeface="+mj-lt"/>
                    <a:ea typeface="Times New Roman" panose="02020603050405020304" pitchFamily="18" charset="0"/>
                    <a:cs typeface="Times New Roman" panose="02020603050405020304" pitchFamily="18" charset="0"/>
                  </a:rPr>
                  <a:t> 0.</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6A40086B-8DDF-F7D4-A266-FB37DCC21E73}"/>
                  </a:ext>
                </a:extLst>
              </p:cNvPr>
              <p:cNvSpPr txBox="1">
                <a:spLocks noRot="1" noChangeAspect="1" noMove="1" noResize="1" noEditPoints="1" noAdjustHandles="1" noChangeArrowheads="1" noChangeShapeType="1" noTextEdit="1"/>
              </p:cNvSpPr>
              <p:nvPr/>
            </p:nvSpPr>
            <p:spPr>
              <a:xfrm>
                <a:off x="826819" y="3431671"/>
                <a:ext cx="7490360" cy="958660"/>
              </a:xfrm>
              <a:prstGeom prst="rect">
                <a:avLst/>
              </a:prstGeom>
              <a:blipFill>
                <a:blip r:embed="rId5"/>
                <a:stretch>
                  <a:fillRect l="-896" b="-10828"/>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1202931-E9E6-56B9-CA8A-8A874D67F034}"/>
              </a:ext>
            </a:extLst>
          </p:cNvPr>
          <p:cNvPicPr>
            <a:picLocks noChangeAspect="1"/>
          </p:cNvPicPr>
          <p:nvPr/>
        </p:nvPicPr>
        <p:blipFill>
          <a:blip r:embed="rId2"/>
          <a:stretch>
            <a:fillRect/>
          </a:stretch>
        </p:blipFill>
        <p:spPr>
          <a:xfrm>
            <a:off x="5868944" y="1710048"/>
            <a:ext cx="3502652" cy="197024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53CB71D4-8FC4-0990-342E-81A4656C518B}"/>
                  </a:ext>
                </a:extLst>
              </p:cNvPr>
              <p:cNvSpPr txBox="1"/>
              <p:nvPr/>
            </p:nvSpPr>
            <p:spPr>
              <a:xfrm>
                <a:off x="517885" y="1003007"/>
                <a:ext cx="8108229" cy="3998980"/>
              </a:xfrm>
              <a:prstGeom prst="rect">
                <a:avLst/>
              </a:prstGeom>
              <a:noFill/>
            </p:spPr>
            <p:txBody>
              <a:bodyPr wrap="square">
                <a:spAutoFit/>
              </a:bodyPr>
              <a:lstStyle/>
              <a:p>
                <a:pPr marL="30480" marR="30480" algn="just">
                  <a:lnSpc>
                    <a:spcPct val="150000"/>
                  </a:lnSpc>
                  <a:spcAft>
                    <a:spcPts val="1200"/>
                  </a:spcAft>
                </a:pPr>
                <a:r>
                  <a:rPr lang="fr-FR" sz="2000" dirty="0">
                    <a:latin typeface="+mj-lt"/>
                    <a:ea typeface="Times New Roman" panose="02020603050405020304" pitchFamily="18" charset="0"/>
                  </a:rPr>
                  <a:t>b) </a:t>
                </a:r>
                <a:endParaRPr lang="en-US" sz="2000" dirty="0">
                  <a:latin typeface="+mj-lt"/>
                  <a:ea typeface="Times New Roman" panose="02020603050405020304" pitchFamily="18" charset="0"/>
                </a:endParaRPr>
              </a:p>
              <a:p>
                <a:pPr marL="30480" marR="30480" algn="just">
                  <a:lnSpc>
                    <a:spcPct val="150000"/>
                  </a:lnSpc>
                  <a:spcAft>
                    <a:spcPts val="1200"/>
                  </a:spcAft>
                </a:pPr>
                <a:r>
                  <a:rPr lang="fr-FR" sz="2000" dirty="0">
                    <a:latin typeface="+mj-lt"/>
                    <a:ea typeface="Times New Roman" panose="02020603050405020304" pitchFamily="18" charset="0"/>
                  </a:rPr>
                  <a:t>+ </a:t>
                </a:r>
                <a:r>
                  <a:rPr lang="fr-FR" sz="2000" dirty="0" err="1">
                    <a:latin typeface="+mj-lt"/>
                    <a:ea typeface="Times New Roman" panose="02020603050405020304" pitchFamily="18" charset="0"/>
                  </a:rPr>
                  <a:t>Với</a:t>
                </a:r>
                <a:r>
                  <a:rPr lang="fr-FR" sz="2000" dirty="0">
                    <a:latin typeface="+mj-lt"/>
                    <a:ea typeface="Times New Roman" panose="02020603050405020304" pitchFamily="18" charset="0"/>
                  </a:rPr>
                  <a:t> F = 32 </a:t>
                </a:r>
                <a:r>
                  <a:rPr lang="fr-FR" sz="2000" dirty="0" err="1">
                    <a:latin typeface="+mj-lt"/>
                    <a:ea typeface="Times New Roman" panose="02020603050405020304" pitchFamily="18" charset="0"/>
                  </a:rPr>
                  <a:t>thay</a:t>
                </a:r>
                <a:r>
                  <a:rPr lang="fr-FR" sz="2000" dirty="0">
                    <a:latin typeface="+mj-lt"/>
                    <a:ea typeface="Times New Roman" panose="02020603050405020304" pitchFamily="18" charset="0"/>
                  </a:rPr>
                  <a:t> </a:t>
                </a:r>
                <a:r>
                  <a:rPr lang="fr-FR" sz="2000" dirty="0" err="1">
                    <a:latin typeface="+mj-lt"/>
                    <a:ea typeface="Times New Roman" panose="02020603050405020304" pitchFamily="18" charset="0"/>
                  </a:rPr>
                  <a:t>vào</a:t>
                </a:r>
                <a:r>
                  <a:rPr lang="fr-FR" sz="2000" dirty="0">
                    <a:latin typeface="+mj-lt"/>
                    <a:ea typeface="Times New Roman" panose="02020603050405020304" pitchFamily="18" charset="0"/>
                  </a:rPr>
                  <a:t> C ta </a:t>
                </a:r>
                <a:r>
                  <a:rPr lang="fr-FR" sz="2000" dirty="0" err="1">
                    <a:latin typeface="+mj-lt"/>
                    <a:ea typeface="Times New Roman" panose="02020603050405020304" pitchFamily="18" charset="0"/>
                  </a:rPr>
                  <a:t>được</a:t>
                </a:r>
                <a:r>
                  <a:rPr lang="fr-FR" sz="2000" dirty="0">
                    <a:latin typeface="+mj-lt"/>
                    <a:ea typeface="Times New Roman" panose="02020603050405020304" pitchFamily="18" charset="0"/>
                  </a:rPr>
                  <a:t>:</a:t>
                </a:r>
                <a:endParaRPr lang="en-US" sz="2000" dirty="0">
                  <a:latin typeface="+mj-lt"/>
                  <a:ea typeface="Times New Roman" panose="02020603050405020304" pitchFamily="18" charset="0"/>
                </a:endParaRPr>
              </a:p>
              <a:p>
                <a:pPr marL="30480" marR="30480" algn="ctr">
                  <a:lnSpc>
                    <a:spcPct val="150000"/>
                  </a:lnSpc>
                  <a:spcAft>
                    <a:spcPts val="1200"/>
                  </a:spcAft>
                </a:pPr>
                <a:r>
                  <a:rPr lang="fr-FR" sz="2000" i="0" dirty="0">
                    <a:latin typeface="+mj-lt"/>
                    <a:ea typeface="Calibri" panose="020F0502020204030204" pitchFamily="34" charset="0"/>
                  </a:rPr>
                  <a:t>C = </a:t>
                </a:r>
                <a14:m>
                  <m:oMath xmlns:m="http://schemas.openxmlformats.org/officeDocument/2006/math">
                    <m:r>
                      <a:rPr lang="fr-FR" sz="2000">
                        <a:latin typeface="Cambria Math"/>
                        <a:ea typeface="Calibri" panose="020F0502020204030204" pitchFamily="34" charset="0"/>
                      </a:rPr>
                      <m:t> </m:t>
                    </m:r>
                    <m:f>
                      <m:fPr>
                        <m:ctrlPr>
                          <a:rPr lang="en-US" sz="2000" i="1">
                            <a:latin typeface="Cambria Math"/>
                            <a:ea typeface="Arial" panose="020B0604020202020204" pitchFamily="34" charset="0"/>
                          </a:rPr>
                        </m:ctrlPr>
                      </m:fPr>
                      <m:num>
                        <m:r>
                          <a:rPr lang="fr-FR" sz="2000" i="1">
                            <a:latin typeface="Cambria Math"/>
                            <a:ea typeface="Times New Roman" panose="02020603050405020304" pitchFamily="18" charset="0"/>
                          </a:rPr>
                          <m:t>5</m:t>
                        </m:r>
                      </m:num>
                      <m:den>
                        <m:r>
                          <a:rPr lang="fr-FR" sz="2000" i="1">
                            <a:latin typeface="Cambria Math"/>
                            <a:ea typeface="Times New Roman" panose="02020603050405020304" pitchFamily="18" charset="0"/>
                          </a:rPr>
                          <m:t>9</m:t>
                        </m:r>
                      </m:den>
                    </m:f>
                    <m:r>
                      <a:rPr lang="fr-FR" sz="2000" i="1">
                        <a:latin typeface="Cambria Math"/>
                        <a:ea typeface="Arial" panose="020B0604020202020204" pitchFamily="34" charset="0"/>
                      </a:rPr>
                      <m:t>.32</m:t>
                    </m:r>
                    <m:r>
                      <a:rPr lang="fr-FR" sz="2000" i="1">
                        <a:latin typeface="Cambria Math"/>
                        <a:ea typeface="Calibri" panose="020F0502020204030204" pitchFamily="34" charset="0"/>
                      </a:rPr>
                      <m:t>−</m:t>
                    </m:r>
                    <m:f>
                      <m:fPr>
                        <m:ctrlPr>
                          <a:rPr lang="en-US" sz="2000" i="1">
                            <a:latin typeface="Cambria Math"/>
                            <a:ea typeface="Arial" panose="020B0604020202020204" pitchFamily="34" charset="0"/>
                          </a:rPr>
                        </m:ctrlPr>
                      </m:fPr>
                      <m:num>
                        <m:r>
                          <a:rPr lang="fr-FR" sz="2000" i="1">
                            <a:latin typeface="Cambria Math"/>
                            <a:ea typeface="Times New Roman" panose="02020603050405020304" pitchFamily="18" charset="0"/>
                          </a:rPr>
                          <m:t>160</m:t>
                        </m:r>
                      </m:num>
                      <m:den>
                        <m:r>
                          <a:rPr lang="fr-FR" sz="2000" i="1">
                            <a:latin typeface="Cambria Math"/>
                            <a:ea typeface="Times New Roman" panose="02020603050405020304" pitchFamily="18" charset="0"/>
                          </a:rPr>
                          <m:t>9</m:t>
                        </m:r>
                      </m:den>
                    </m:f>
                    <m:r>
                      <a:rPr lang="en-US" sz="2000" i="1">
                        <a:latin typeface="Cambria Math"/>
                        <a:ea typeface="Times New Roman" panose="02020603050405020304" pitchFamily="18" charset="0"/>
                      </a:rPr>
                      <m:t>=0</m:t>
                    </m:r>
                  </m:oMath>
                </a14:m>
                <a:endParaRPr lang="en-US" sz="2000" dirty="0">
                  <a:latin typeface="+mj-lt"/>
                  <a:ea typeface="Times New Roman" panose="02020603050405020304" pitchFamily="18" charset="0"/>
                </a:endParaRPr>
              </a:p>
              <a:p>
                <a:pPr marL="30480" marR="30480" algn="just">
                  <a:lnSpc>
                    <a:spcPct val="150000"/>
                  </a:lnSpc>
                  <a:spcAft>
                    <a:spcPts val="1200"/>
                  </a:spcAft>
                </a:pP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Với</a:t>
                </a:r>
                <a:r>
                  <a:rPr lang="en-US" sz="2000" dirty="0">
                    <a:latin typeface="+mj-lt"/>
                    <a:ea typeface="Times New Roman" panose="02020603050405020304" pitchFamily="18" charset="0"/>
                  </a:rPr>
                  <a:t> C = 100 </a:t>
                </a:r>
                <a:r>
                  <a:rPr lang="en-US" sz="2000" dirty="0" err="1">
                    <a:latin typeface="+mj-lt"/>
                    <a:ea typeface="Times New Roman" panose="02020603050405020304" pitchFamily="18" charset="0"/>
                  </a:rPr>
                  <a:t>thay</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vào</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hàm</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số</a:t>
                </a:r>
                <a:r>
                  <a:rPr lang="en-US" sz="2000" dirty="0">
                    <a:latin typeface="+mj-lt"/>
                    <a:ea typeface="Times New Roman" panose="02020603050405020304" pitchFamily="18" charset="0"/>
                  </a:rPr>
                  <a:t> ta </a:t>
                </a:r>
                <a:r>
                  <a:rPr lang="en-US" sz="2000" dirty="0" err="1">
                    <a:latin typeface="+mj-lt"/>
                    <a:ea typeface="Times New Roman" panose="02020603050405020304" pitchFamily="18" charset="0"/>
                  </a:rPr>
                  <a:t>được</a:t>
                </a:r>
                <a:r>
                  <a:rPr lang="en-US" sz="2000" dirty="0">
                    <a:latin typeface="+mj-lt"/>
                    <a:ea typeface="Times New Roman" panose="02020603050405020304" pitchFamily="18" charset="0"/>
                  </a:rPr>
                  <a:t>:</a:t>
                </a:r>
              </a:p>
              <a:p>
                <a:pPr marL="30480" marR="30480" algn="ctr">
                  <a:lnSpc>
                    <a:spcPct val="150000"/>
                  </a:lnSpc>
                  <a:spcAft>
                    <a:spcPts val="1200"/>
                  </a:spcAft>
                </a:pPr>
                <a14:m>
                  <m:oMath xmlns:m="http://schemas.openxmlformats.org/officeDocument/2006/math">
                    <m:r>
                      <a:rPr lang="fr-FR" sz="2000">
                        <a:latin typeface="Cambria Math"/>
                        <a:ea typeface="Calibri" panose="020F0502020204030204" pitchFamily="34" charset="0"/>
                      </a:rPr>
                      <m:t>100= </m:t>
                    </m:r>
                    <m:f>
                      <m:fPr>
                        <m:ctrlPr>
                          <a:rPr lang="en-US" sz="2000" i="1">
                            <a:latin typeface="Cambria Math"/>
                            <a:ea typeface="Arial" panose="020B0604020202020204" pitchFamily="34" charset="0"/>
                          </a:rPr>
                        </m:ctrlPr>
                      </m:fPr>
                      <m:num>
                        <m:r>
                          <a:rPr lang="fr-FR" sz="2000" i="1">
                            <a:latin typeface="Cambria Math"/>
                            <a:ea typeface="Times New Roman" panose="02020603050405020304" pitchFamily="18" charset="0"/>
                          </a:rPr>
                          <m:t>5</m:t>
                        </m:r>
                      </m:num>
                      <m:den>
                        <m:r>
                          <a:rPr lang="fr-FR" sz="2000" i="1">
                            <a:latin typeface="Cambria Math"/>
                            <a:ea typeface="Times New Roman" panose="02020603050405020304" pitchFamily="18" charset="0"/>
                          </a:rPr>
                          <m:t>9</m:t>
                        </m:r>
                      </m:den>
                    </m:f>
                    <m:r>
                      <a:rPr lang="fr-FR" sz="2000" i="1">
                        <a:latin typeface="Cambria Math"/>
                        <a:ea typeface="Arial" panose="020B0604020202020204" pitchFamily="34" charset="0"/>
                      </a:rPr>
                      <m:t>.</m:t>
                    </m:r>
                  </m:oMath>
                </a14:m>
                <a:r>
                  <a:rPr lang="fr-FR" sz="2000" i="0" dirty="0">
                    <a:latin typeface="+mj-lt"/>
                    <a:ea typeface="Arial" panose="020B0604020202020204" pitchFamily="34" charset="0"/>
                  </a:rPr>
                  <a:t>F </a:t>
                </a:r>
                <a14:m>
                  <m:oMath xmlns:m="http://schemas.openxmlformats.org/officeDocument/2006/math">
                    <m:r>
                      <a:rPr lang="fr-FR" sz="2000" i="1">
                        <a:latin typeface="Cambria Math"/>
                        <a:ea typeface="Calibri" panose="020F0502020204030204" pitchFamily="34" charset="0"/>
                      </a:rPr>
                      <m:t>−</m:t>
                    </m:r>
                    <m:f>
                      <m:fPr>
                        <m:ctrlPr>
                          <a:rPr lang="en-US" sz="2000" i="1">
                            <a:latin typeface="Cambria Math"/>
                            <a:ea typeface="Arial" panose="020B0604020202020204" pitchFamily="34" charset="0"/>
                          </a:rPr>
                        </m:ctrlPr>
                      </m:fPr>
                      <m:num>
                        <m:r>
                          <a:rPr lang="fr-FR" sz="2000" i="1">
                            <a:latin typeface="Cambria Math"/>
                            <a:ea typeface="Times New Roman" panose="02020603050405020304" pitchFamily="18" charset="0"/>
                          </a:rPr>
                          <m:t>160</m:t>
                        </m:r>
                      </m:num>
                      <m:den>
                        <m:r>
                          <a:rPr lang="fr-FR" sz="2000" i="1">
                            <a:latin typeface="Cambria Math"/>
                            <a:ea typeface="Times New Roman" panose="02020603050405020304" pitchFamily="18" charset="0"/>
                          </a:rPr>
                          <m:t>9</m:t>
                        </m:r>
                      </m:den>
                    </m:f>
                  </m:oMath>
                </a14:m>
                <a:r>
                  <a:rPr lang="fr-FR" sz="2000" dirty="0">
                    <a:latin typeface="+mj-lt"/>
                    <a:ea typeface="Times New Roman" panose="02020603050405020304" pitchFamily="18" charset="0"/>
                  </a:rPr>
                  <a:t> </a:t>
                </a:r>
              </a:p>
              <a:p>
                <a:pPr marL="30480" marR="30480" algn="ctr">
                  <a:lnSpc>
                    <a:spcPct val="150000"/>
                  </a:lnSpc>
                  <a:spcAft>
                    <a:spcPts val="1200"/>
                  </a:spcAft>
                </a:pPr>
                <a:r>
                  <a:rPr lang="en-US" sz="2000" b="0" dirty="0">
                    <a:ea typeface="Times New Roman" panose="02020603050405020304" pitchFamily="18" charset="0"/>
                  </a:rPr>
                  <a:t>	</a:t>
                </a:r>
                <a14:m>
                  <m:oMath xmlns:m="http://schemas.openxmlformats.org/officeDocument/2006/math">
                    <m:r>
                      <a:rPr lang="en-US" sz="2000" b="0" i="1" smtClean="0">
                        <a:latin typeface="Cambria Math" panose="02040503050406030204" pitchFamily="18" charset="0"/>
                        <a:ea typeface="Times New Roman" panose="02020603050405020304" pitchFamily="18" charset="0"/>
                      </a:rPr>
                      <m:t>⇒</m:t>
                    </m:r>
                  </m:oMath>
                </a14:m>
                <a:r>
                  <a:rPr lang="fr-FR" sz="2000" dirty="0">
                    <a:latin typeface="+mj-lt"/>
                    <a:ea typeface="Times New Roman" panose="02020603050405020304" pitchFamily="18" charset="0"/>
                  </a:rPr>
                  <a:t> F = 212 </a:t>
                </a:r>
                <a:endParaRPr lang="en-US" sz="2000" dirty="0">
                  <a:latin typeface="+mj-lt"/>
                  <a:ea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3CB71D4-8FC4-0990-342E-81A4656C518B}"/>
                  </a:ext>
                </a:extLst>
              </p:cNvPr>
              <p:cNvSpPr txBox="1">
                <a:spLocks noRot="1" noChangeAspect="1" noMove="1" noResize="1" noEditPoints="1" noAdjustHandles="1" noChangeArrowheads="1" noChangeShapeType="1" noTextEdit="1"/>
              </p:cNvSpPr>
              <p:nvPr/>
            </p:nvSpPr>
            <p:spPr>
              <a:xfrm>
                <a:off x="517885" y="1003007"/>
                <a:ext cx="8108229" cy="3998980"/>
              </a:xfrm>
              <a:prstGeom prst="rect">
                <a:avLst/>
              </a:prstGeom>
              <a:blipFill>
                <a:blip r:embed="rId3"/>
                <a:stretch>
                  <a:fillRect l="-451" b="-1829"/>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xmlns="" id="{355D8194-30D2-598F-3951-5CC999816330}"/>
              </a:ext>
            </a:extLst>
          </p:cNvPr>
          <p:cNvGrpSpPr/>
          <p:nvPr/>
        </p:nvGrpSpPr>
        <p:grpSpPr>
          <a:xfrm>
            <a:off x="227985" y="397732"/>
            <a:ext cx="1230112" cy="480415"/>
            <a:chOff x="8441668" y="4587774"/>
            <a:chExt cx="1263473" cy="823613"/>
          </a:xfrm>
        </p:grpSpPr>
        <p:pic>
          <p:nvPicPr>
            <p:cNvPr id="5" name="Picture 4">
              <a:extLst>
                <a:ext uri="{FF2B5EF4-FFF2-40B4-BE49-F238E27FC236}">
                  <a16:creationId xmlns:a16="http://schemas.microsoft.com/office/drawing/2014/main" xmlns="" id="{C32D7DCC-E151-1515-5463-4D8FEBF68F44}"/>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xmlns="" id="{38D6C68A-CC9F-D4EC-3CCD-F3BD2552F2E2}"/>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764427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2935CD8-C74C-DDDF-119B-2DA04031433F}"/>
              </a:ext>
            </a:extLst>
          </p:cNvPr>
          <p:cNvSpPr txBox="1"/>
          <p:nvPr/>
        </p:nvSpPr>
        <p:spPr>
          <a:xfrm>
            <a:off x="575160" y="29156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22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xmlns="" id="{7096D22A-2568-5083-0264-EB8B4583347F}"/>
              </a:ext>
            </a:extLst>
          </p:cNvPr>
          <p:cNvPicPr>
            <a:picLocks noChangeAspect="1"/>
          </p:cNvPicPr>
          <p:nvPr/>
        </p:nvPicPr>
        <p:blipFill>
          <a:blip r:embed="rId2"/>
          <a:stretch>
            <a:fillRect/>
          </a:stretch>
        </p:blipFill>
        <p:spPr>
          <a:xfrm>
            <a:off x="7869495" y="66308"/>
            <a:ext cx="1508760" cy="848678"/>
          </a:xfrm>
          <a:prstGeom prst="rect">
            <a:avLst/>
          </a:prstGeom>
        </p:spPr>
      </p:pic>
      <p:sp>
        <p:nvSpPr>
          <p:cNvPr id="5" name="TextBox 4">
            <a:extLst>
              <a:ext uri="{FF2B5EF4-FFF2-40B4-BE49-F238E27FC236}">
                <a16:creationId xmlns:a16="http://schemas.microsoft.com/office/drawing/2014/main" xmlns="" id="{E91EF768-1353-80C3-770D-C7D02DCE5D50}"/>
              </a:ext>
            </a:extLst>
          </p:cNvPr>
          <p:cNvSpPr txBox="1"/>
          <p:nvPr/>
        </p:nvSpPr>
        <p:spPr>
          <a:xfrm>
            <a:off x="476864" y="455019"/>
            <a:ext cx="7606939" cy="1426481"/>
          </a:xfrm>
          <a:prstGeom prst="rect">
            <a:avLst/>
          </a:prstGeom>
          <a:noFill/>
        </p:spPr>
        <p:txBody>
          <a:bodyPr wrap="square">
            <a:spAutoFit/>
          </a:bodyPr>
          <a:lstStyle/>
          <a:p>
            <a:pPr algn="just">
              <a:lnSpc>
                <a:spcPct val="150000"/>
              </a:lnSpc>
            </a:pPr>
            <a:r>
              <a:rPr lang="en-US" sz="2000" dirty="0">
                <a:latin typeface="+mn-lt"/>
              </a:rPr>
              <a:t>			     </a:t>
            </a:r>
            <a:r>
              <a:rPr lang="vi-VN" sz="2000" dirty="0">
                <a:latin typeface="+mn-lt"/>
              </a:rPr>
              <a:t>Gọi C và r lần lượt là chu vi và bán kính của một đường tròn. Hãy chứng tỏ C là một hàm số bậc nhất theo biến số r. Tìm hệ số a, b của hàm số này.</a:t>
            </a:r>
            <a:endParaRPr kumimoji="0" lang="en-US" sz="2000" b="0" i="0" u="none" strike="noStrike" kern="1200" cap="none" spc="0" normalizeH="0" baseline="0" noProof="0" dirty="0">
              <a:ln>
                <a:noFill/>
              </a:ln>
              <a:solidFill>
                <a:prstClr val="black"/>
              </a:solidFill>
              <a:effectLst/>
              <a:uLnTx/>
              <a:uFillTx/>
              <a:latin typeface="+mn-lt"/>
              <a:ea typeface="+mn-ea"/>
              <a:cs typeface="Arial" panose="020B0604020202020204" pitchFamily="34" charset="0"/>
              <a:sym typeface="Arial"/>
            </a:endParaRPr>
          </a:p>
        </p:txBody>
      </p:sp>
      <p:grpSp>
        <p:nvGrpSpPr>
          <p:cNvPr id="2" name="Group 1">
            <a:extLst>
              <a:ext uri="{FF2B5EF4-FFF2-40B4-BE49-F238E27FC236}">
                <a16:creationId xmlns:a16="http://schemas.microsoft.com/office/drawing/2014/main" xmlns="" id="{02B75264-9DB1-8E11-6D0C-BA857F4CC442}"/>
              </a:ext>
            </a:extLst>
          </p:cNvPr>
          <p:cNvGrpSpPr/>
          <p:nvPr/>
        </p:nvGrpSpPr>
        <p:grpSpPr>
          <a:xfrm>
            <a:off x="4023359" y="2194015"/>
            <a:ext cx="1097281" cy="537391"/>
            <a:chOff x="8441668" y="4587774"/>
            <a:chExt cx="1263473" cy="823613"/>
          </a:xfrm>
        </p:grpSpPr>
        <p:pic>
          <p:nvPicPr>
            <p:cNvPr id="3" name="Picture 2">
              <a:extLst>
                <a:ext uri="{FF2B5EF4-FFF2-40B4-BE49-F238E27FC236}">
                  <a16:creationId xmlns:a16="http://schemas.microsoft.com/office/drawing/2014/main" xmlns="" id="{45E4D171-9D21-9440-732D-476066613918}"/>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xmlns="" id="{B9392225-65D1-2503-A3F7-563A406E3DB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xmlns="" id="{1229FEFC-E24E-9B95-E761-60FA2D23615C}"/>
              </a:ext>
            </a:extLst>
          </p:cNvPr>
          <p:cNvSpPr txBox="1"/>
          <p:nvPr/>
        </p:nvSpPr>
        <p:spPr>
          <a:xfrm>
            <a:off x="502193" y="2970835"/>
            <a:ext cx="8139611" cy="1420325"/>
          </a:xfrm>
          <a:prstGeom prst="rect">
            <a:avLst/>
          </a:prstGeom>
          <a:noFill/>
        </p:spPr>
        <p:txBody>
          <a:bodyPr wrap="square">
            <a:spAutoFit/>
          </a:bodyPr>
          <a:lstStyle/>
          <a:p>
            <a:pPr algn="just">
              <a:lnSpc>
                <a:spcPct val="150000"/>
              </a:lnSpc>
            </a:pPr>
            <a:r>
              <a:rPr lang="en-US" sz="2000" dirty="0" err="1">
                <a:latin typeface="+mj-lt"/>
              </a:rPr>
              <a:t>Công</a:t>
            </a:r>
            <a:r>
              <a:rPr lang="en-US" sz="2000" dirty="0">
                <a:latin typeface="+mj-lt"/>
              </a:rPr>
              <a:t> </a:t>
            </a:r>
            <a:r>
              <a:rPr lang="en-US" sz="2000" dirty="0" err="1">
                <a:latin typeface="+mj-lt"/>
              </a:rPr>
              <a:t>thức</a:t>
            </a:r>
            <a:r>
              <a:rPr lang="en-US" sz="2000" dirty="0">
                <a:latin typeface="+mj-lt"/>
              </a:rPr>
              <a:t> </a:t>
            </a:r>
            <a:r>
              <a:rPr lang="en-US" sz="2000" dirty="0" err="1">
                <a:latin typeface="+mj-lt"/>
              </a:rPr>
              <a:t>tính</a:t>
            </a:r>
            <a:r>
              <a:rPr lang="en-US" sz="2000" dirty="0">
                <a:latin typeface="+mj-lt"/>
              </a:rPr>
              <a:t> chu vi </a:t>
            </a:r>
            <a:r>
              <a:rPr lang="en-US" sz="2000" dirty="0" err="1">
                <a:latin typeface="+mj-lt"/>
              </a:rPr>
              <a:t>hình</a:t>
            </a:r>
            <a:r>
              <a:rPr lang="en-US" sz="2000" dirty="0">
                <a:latin typeface="+mj-lt"/>
              </a:rPr>
              <a:t> </a:t>
            </a:r>
            <a:r>
              <a:rPr lang="en-US" sz="2000" dirty="0" err="1">
                <a:latin typeface="+mj-lt"/>
              </a:rPr>
              <a:t>tròn</a:t>
            </a:r>
            <a:r>
              <a:rPr lang="en-US" sz="2000" dirty="0">
                <a:latin typeface="+mj-lt"/>
              </a:rPr>
              <a:t> </a:t>
            </a:r>
            <a:r>
              <a:rPr lang="en-US" sz="2000" dirty="0" err="1">
                <a:latin typeface="+mj-lt"/>
              </a:rPr>
              <a:t>là</a:t>
            </a:r>
            <a:r>
              <a:rPr lang="en-US" sz="2000" dirty="0">
                <a:latin typeface="+mj-lt"/>
              </a:rPr>
              <a:t>: C = 2</a:t>
            </a:r>
            <a:r>
              <a:rPr lang="el-GR" sz="2000" dirty="0">
                <a:latin typeface="+mj-lt"/>
              </a:rPr>
              <a:t>π</a:t>
            </a:r>
            <a:r>
              <a:rPr lang="en-US" sz="2000" dirty="0">
                <a:latin typeface="+mj-lt"/>
              </a:rPr>
              <a:t>r</a:t>
            </a:r>
          </a:p>
          <a:p>
            <a:pPr algn="just">
              <a:lnSpc>
                <a:spcPct val="150000"/>
              </a:lnSpc>
            </a:pPr>
            <a:r>
              <a:rPr lang="en-US" sz="2000" dirty="0" err="1">
                <a:latin typeface="+mj-lt"/>
              </a:rPr>
              <a:t>Hàm</a:t>
            </a:r>
            <a:r>
              <a:rPr lang="en-US" sz="2000" dirty="0">
                <a:latin typeface="+mj-lt"/>
              </a:rPr>
              <a:t> </a:t>
            </a:r>
            <a:r>
              <a:rPr lang="en-US" sz="2000" dirty="0" err="1">
                <a:latin typeface="+mj-lt"/>
              </a:rPr>
              <a:t>số</a:t>
            </a:r>
            <a:r>
              <a:rPr lang="en-US" sz="2000" dirty="0">
                <a:latin typeface="+mj-lt"/>
              </a:rPr>
              <a:t> C = 2</a:t>
            </a:r>
            <a:r>
              <a:rPr lang="el-GR" sz="2000" dirty="0">
                <a:latin typeface="+mj-lt"/>
              </a:rPr>
              <a:t>π</a:t>
            </a:r>
            <a:r>
              <a:rPr lang="en-US" sz="2000" dirty="0">
                <a:latin typeface="+mj-lt"/>
              </a:rPr>
              <a:t>r </a:t>
            </a:r>
            <a:r>
              <a:rPr lang="en-US" sz="2000" dirty="0" err="1">
                <a:latin typeface="+mj-lt"/>
              </a:rPr>
              <a:t>có</a:t>
            </a:r>
            <a:r>
              <a:rPr lang="en-US" sz="2000" dirty="0">
                <a:latin typeface="+mj-lt"/>
              </a:rPr>
              <a:t> </a:t>
            </a:r>
            <a:r>
              <a:rPr lang="en-US" sz="2000" dirty="0" err="1">
                <a:latin typeface="+mj-lt"/>
              </a:rPr>
              <a:t>dạng</a:t>
            </a:r>
            <a:r>
              <a:rPr lang="en-US" sz="2000" dirty="0">
                <a:latin typeface="+mj-lt"/>
              </a:rPr>
              <a:t> y = ax + b </a:t>
            </a:r>
            <a:r>
              <a:rPr lang="en-US" sz="2000" dirty="0" err="1">
                <a:latin typeface="+mj-lt"/>
              </a:rPr>
              <a:t>với</a:t>
            </a:r>
            <a:r>
              <a:rPr lang="en-US" sz="2000" dirty="0">
                <a:latin typeface="+mj-lt"/>
              </a:rPr>
              <a:t> a = 2</a:t>
            </a:r>
            <a:r>
              <a:rPr lang="el-GR" sz="2000" dirty="0">
                <a:latin typeface="+mj-lt"/>
              </a:rPr>
              <a:t>π ≠ 0 </a:t>
            </a:r>
            <a:r>
              <a:rPr lang="en-US" sz="2000" dirty="0" err="1">
                <a:latin typeface="+mj-lt"/>
              </a:rPr>
              <a:t>và</a:t>
            </a:r>
            <a:r>
              <a:rPr lang="en-US" sz="2000" dirty="0">
                <a:latin typeface="+mj-lt"/>
              </a:rPr>
              <a:t> b = 0 </a:t>
            </a:r>
            <a:r>
              <a:rPr lang="en-US" sz="2000" dirty="0" err="1">
                <a:latin typeface="+mj-lt"/>
              </a:rPr>
              <a:t>nên</a:t>
            </a:r>
            <a:r>
              <a:rPr lang="en-US" sz="2000" dirty="0">
                <a:latin typeface="+mj-lt"/>
              </a:rPr>
              <a:t> C </a:t>
            </a:r>
            <a:r>
              <a:rPr lang="en-US" sz="2000" dirty="0" err="1">
                <a:latin typeface="+mj-lt"/>
              </a:rPr>
              <a:t>là</a:t>
            </a:r>
            <a:r>
              <a:rPr lang="en-US" sz="2000" dirty="0">
                <a:latin typeface="+mj-lt"/>
              </a:rPr>
              <a:t> </a:t>
            </a:r>
            <a:r>
              <a:rPr lang="en-US" sz="2000" dirty="0" err="1">
                <a:latin typeface="+mj-lt"/>
              </a:rPr>
              <a:t>một</a:t>
            </a:r>
            <a:r>
              <a:rPr lang="en-US" sz="2000" dirty="0">
                <a:latin typeface="+mj-lt"/>
              </a:rPr>
              <a:t> </a:t>
            </a:r>
            <a:r>
              <a:rPr lang="en-US" sz="2000" dirty="0" err="1">
                <a:latin typeface="+mj-lt"/>
              </a:rPr>
              <a:t>hàm</a:t>
            </a:r>
            <a:r>
              <a:rPr lang="en-US" sz="2000" dirty="0">
                <a:latin typeface="+mj-lt"/>
              </a:rPr>
              <a:t> </a:t>
            </a:r>
            <a:r>
              <a:rPr lang="en-US" sz="2000" dirty="0" err="1">
                <a:latin typeface="+mj-lt"/>
              </a:rPr>
              <a:t>số</a:t>
            </a:r>
            <a:r>
              <a:rPr lang="en-US" sz="2000" dirty="0">
                <a:latin typeface="+mj-lt"/>
              </a:rPr>
              <a:t> </a:t>
            </a:r>
            <a:r>
              <a:rPr lang="en-US" sz="2000" dirty="0" err="1">
                <a:latin typeface="+mj-lt"/>
              </a:rPr>
              <a:t>bậc</a:t>
            </a:r>
            <a:r>
              <a:rPr lang="en-US" sz="2000" dirty="0">
                <a:latin typeface="+mj-lt"/>
              </a:rPr>
              <a:t> </a:t>
            </a:r>
            <a:r>
              <a:rPr lang="en-US" sz="2000" dirty="0" err="1">
                <a:latin typeface="+mj-lt"/>
              </a:rPr>
              <a:t>nhất</a:t>
            </a:r>
            <a:r>
              <a:rPr lang="en-US" sz="2000" dirty="0">
                <a:latin typeface="+mj-lt"/>
              </a:rPr>
              <a:t> </a:t>
            </a:r>
            <a:r>
              <a:rPr lang="en-US" sz="2000" dirty="0" err="1">
                <a:latin typeface="+mj-lt"/>
              </a:rPr>
              <a:t>theo</a:t>
            </a:r>
            <a:r>
              <a:rPr lang="en-US" sz="2000" dirty="0">
                <a:latin typeface="+mj-lt"/>
              </a:rPr>
              <a:t> </a:t>
            </a:r>
            <a:r>
              <a:rPr lang="en-US" sz="2000" dirty="0" err="1">
                <a:latin typeface="+mj-lt"/>
              </a:rPr>
              <a:t>biến</a:t>
            </a:r>
            <a:r>
              <a:rPr lang="en-US" sz="2000" dirty="0">
                <a:latin typeface="+mj-lt"/>
              </a:rPr>
              <a:t> </a:t>
            </a:r>
            <a:r>
              <a:rPr lang="en-US" sz="2000" dirty="0" err="1">
                <a:latin typeface="+mj-lt"/>
              </a:rPr>
              <a:t>số</a:t>
            </a:r>
            <a:r>
              <a:rPr lang="en-US" sz="2000" dirty="0">
                <a:latin typeface="+mj-lt"/>
              </a:rPr>
              <a:t> r.</a:t>
            </a:r>
          </a:p>
        </p:txBody>
      </p:sp>
    </p:spTree>
    <p:extLst>
      <p:ext uri="{BB962C8B-B14F-4D97-AF65-F5344CB8AC3E}">
        <p14:creationId xmlns:p14="http://schemas.microsoft.com/office/powerpoint/2010/main" val="120059495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2CFE885-A99C-46EE-EBD9-D47D4E758919}"/>
              </a:ext>
            </a:extLst>
          </p:cNvPr>
          <p:cNvSpPr txBox="1"/>
          <p:nvPr/>
        </p:nvSpPr>
        <p:spPr>
          <a:xfrm>
            <a:off x="340381" y="318916"/>
            <a:ext cx="8376740" cy="1741502"/>
          </a:xfrm>
          <a:prstGeom prst="rect">
            <a:avLst/>
          </a:prstGeom>
          <a:noFill/>
        </p:spPr>
        <p:txBody>
          <a:bodyPr wrap="square">
            <a:spAutoFit/>
          </a:bodyPr>
          <a:lstStyle/>
          <a:p>
            <a:pPr algn="just">
              <a:lnSpc>
                <a:spcPct val="150000"/>
              </a:lnSpc>
              <a:spcBef>
                <a:spcPts val="600"/>
              </a:spcBef>
              <a:spcAft>
                <a:spcPts val="300"/>
              </a:spcAft>
            </a:pPr>
            <a:r>
              <a:rPr lang="en-US" sz="1800" dirty="0">
                <a:latin typeface="Arial (Headings)"/>
              </a:rPr>
              <a:t>			     </a:t>
            </a:r>
            <a:r>
              <a:rPr lang="vi-VN" sz="1800" dirty="0">
                <a:latin typeface="Arial (Headings)"/>
              </a:rPr>
              <a:t>Một người đi bộ trên đường thẳng với tốc độ v (</a:t>
            </a:r>
            <a:r>
              <a:rPr lang="vi-VN" sz="1800" dirty="0" err="1">
                <a:latin typeface="Arial (Headings)"/>
              </a:rPr>
              <a:t>km</a:t>
            </a:r>
            <a:r>
              <a:rPr lang="vi-VN" sz="1800" dirty="0">
                <a:latin typeface="Arial (Headings)"/>
              </a:rPr>
              <a:t>/h). Gọi s (</a:t>
            </a:r>
            <a:r>
              <a:rPr lang="vi-VN" sz="1800" dirty="0" err="1">
                <a:latin typeface="Arial (Headings)"/>
              </a:rPr>
              <a:t>km</a:t>
            </a:r>
            <a:r>
              <a:rPr lang="vi-VN" sz="1800" dirty="0">
                <a:latin typeface="Arial (Headings)"/>
              </a:rPr>
              <a:t>) là quãng đường đi được trong t (giờ).</a:t>
            </a:r>
            <a:endParaRPr lang="en-US" sz="1800" dirty="0">
              <a:latin typeface="Arial (Headings)"/>
            </a:endParaRPr>
          </a:p>
          <a:p>
            <a:pPr algn="just">
              <a:lnSpc>
                <a:spcPct val="150000"/>
              </a:lnSpc>
            </a:pPr>
            <a:r>
              <a:rPr lang="en-US" sz="1800" dirty="0"/>
              <a:t>a) </a:t>
            </a:r>
            <a:r>
              <a:rPr lang="en-US" sz="1800" dirty="0" err="1"/>
              <a:t>Lập</a:t>
            </a:r>
            <a:r>
              <a:rPr lang="en-US" sz="1800" dirty="0"/>
              <a:t> </a:t>
            </a:r>
            <a:r>
              <a:rPr lang="en-US" sz="1800" dirty="0" err="1"/>
              <a:t>công</a:t>
            </a:r>
            <a:r>
              <a:rPr lang="en-US" sz="1800" dirty="0"/>
              <a:t> </a:t>
            </a:r>
            <a:r>
              <a:rPr lang="en-US" sz="1800" dirty="0" err="1"/>
              <a:t>thức</a:t>
            </a:r>
            <a:r>
              <a:rPr lang="en-US" sz="1800" dirty="0"/>
              <a:t> </a:t>
            </a:r>
            <a:r>
              <a:rPr lang="en-US" sz="1800" dirty="0" err="1"/>
              <a:t>tính</a:t>
            </a:r>
            <a:r>
              <a:rPr lang="en-US" sz="1800" dirty="0"/>
              <a:t> s </a:t>
            </a:r>
            <a:r>
              <a:rPr lang="en-US" sz="1800" dirty="0" err="1"/>
              <a:t>theo</a:t>
            </a:r>
            <a:r>
              <a:rPr lang="en-US" sz="1800" dirty="0"/>
              <a:t> t.</a:t>
            </a:r>
          </a:p>
          <a:p>
            <a:pPr algn="just">
              <a:lnSpc>
                <a:spcPct val="150000"/>
              </a:lnSpc>
            </a:pPr>
            <a:r>
              <a:rPr lang="en-US" sz="1800" dirty="0"/>
              <a:t>b) </a:t>
            </a:r>
            <a:r>
              <a:rPr lang="en-US" sz="1800" dirty="0" err="1"/>
              <a:t>Vẽ</a:t>
            </a:r>
            <a:r>
              <a:rPr lang="en-US" sz="1800" dirty="0"/>
              <a:t> </a:t>
            </a:r>
            <a:r>
              <a:rPr lang="en-US" sz="1800" dirty="0" err="1"/>
              <a:t>đồ</a:t>
            </a:r>
            <a:r>
              <a:rPr lang="en-US" sz="1800" dirty="0"/>
              <a:t> thị </a:t>
            </a:r>
            <a:r>
              <a:rPr lang="en-US" sz="1800" dirty="0" err="1"/>
              <a:t>của</a:t>
            </a:r>
            <a:r>
              <a:rPr lang="en-US" sz="1800" dirty="0"/>
              <a:t> </a:t>
            </a:r>
            <a:r>
              <a:rPr lang="en-US" sz="1800" dirty="0" err="1"/>
              <a:t>hàm</a:t>
            </a:r>
            <a:r>
              <a:rPr lang="en-US" sz="1800" dirty="0"/>
              <a:t> </a:t>
            </a:r>
            <a:r>
              <a:rPr lang="en-US" sz="1800" dirty="0" err="1"/>
              <a:t>số</a:t>
            </a:r>
            <a:r>
              <a:rPr lang="en-US" sz="1800" dirty="0"/>
              <a:t> s </a:t>
            </a:r>
            <a:r>
              <a:rPr lang="en-US" sz="1800" dirty="0" err="1"/>
              <a:t>theo</a:t>
            </a:r>
            <a:r>
              <a:rPr lang="en-US" sz="1800" dirty="0"/>
              <a:t> </a:t>
            </a:r>
            <a:r>
              <a:rPr lang="en-US" sz="1800" dirty="0" err="1"/>
              <a:t>biến</a:t>
            </a:r>
            <a:r>
              <a:rPr lang="en-US" sz="1800" dirty="0"/>
              <a:t> </a:t>
            </a:r>
            <a:r>
              <a:rPr lang="en-US" sz="1800" dirty="0" err="1"/>
              <a:t>số</a:t>
            </a:r>
            <a:r>
              <a:rPr lang="en-US" sz="1800" dirty="0"/>
              <a:t> t </a:t>
            </a:r>
            <a:r>
              <a:rPr lang="en-US" sz="1800" dirty="0" err="1"/>
              <a:t>khi</a:t>
            </a:r>
            <a:r>
              <a:rPr lang="en-US" sz="1800" dirty="0"/>
              <a:t> v = 4.</a:t>
            </a:r>
          </a:p>
        </p:txBody>
      </p:sp>
      <p:sp>
        <p:nvSpPr>
          <p:cNvPr id="9" name="TextBox 8">
            <a:extLst>
              <a:ext uri="{FF2B5EF4-FFF2-40B4-BE49-F238E27FC236}">
                <a16:creationId xmlns:a16="http://schemas.microsoft.com/office/drawing/2014/main" xmlns="" id="{D1383239-44F8-2AF7-BA4B-5D8435C63C11}"/>
              </a:ext>
            </a:extLst>
          </p:cNvPr>
          <p:cNvSpPr txBox="1"/>
          <p:nvPr/>
        </p:nvSpPr>
        <p:spPr>
          <a:xfrm>
            <a:off x="320001" y="2362575"/>
            <a:ext cx="4061994" cy="2298065"/>
          </a:xfrm>
          <a:prstGeom prst="rect">
            <a:avLst/>
          </a:prstGeom>
          <a:noFill/>
        </p:spPr>
        <p:txBody>
          <a:bodyPr wrap="square">
            <a:spAutoFit/>
          </a:bodyPr>
          <a:lstStyle/>
          <a:p>
            <a:pPr>
              <a:lnSpc>
                <a:spcPct val="150000"/>
              </a:lnSpc>
            </a:pPr>
            <a:r>
              <a:rPr lang="en-US" sz="1800" dirty="0">
                <a:latin typeface="+mj-lt"/>
                <a:ea typeface="Times New Roman" panose="02020603050405020304" pitchFamily="18" charset="0"/>
              </a:rPr>
              <a:t>a) </a:t>
            </a:r>
            <a:r>
              <a:rPr lang="en-US" sz="1800" dirty="0" err="1">
                <a:latin typeface="+mj-lt"/>
                <a:ea typeface="Times New Roman" panose="02020603050405020304" pitchFamily="18" charset="0"/>
              </a:rPr>
              <a:t>Cứ</a:t>
            </a:r>
            <a:r>
              <a:rPr lang="en-US" sz="1800" dirty="0">
                <a:latin typeface="+mj-lt"/>
                <a:ea typeface="Times New Roman" panose="02020603050405020304" pitchFamily="18" charset="0"/>
              </a:rPr>
              <a:t> 1 </a:t>
            </a:r>
            <a:r>
              <a:rPr lang="en-US" sz="1800" dirty="0" err="1">
                <a:latin typeface="+mj-lt"/>
                <a:ea typeface="Times New Roman" panose="02020603050405020304" pitchFamily="18" charset="0"/>
              </a:rPr>
              <a:t>giờ</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người</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đó</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lại</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đi</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được</a:t>
            </a:r>
            <a:r>
              <a:rPr lang="en-US" sz="1800" dirty="0">
                <a:latin typeface="+mj-lt"/>
                <a:ea typeface="Times New Roman" panose="02020603050405020304" pitchFamily="18" charset="0"/>
              </a:rPr>
              <a:t> v km.</a:t>
            </a:r>
          </a:p>
          <a:p>
            <a:pPr>
              <a:lnSpc>
                <a:spcPct val="150000"/>
              </a:lnSpc>
              <a:spcAft>
                <a:spcPts val="800"/>
              </a:spcAft>
            </a:pPr>
            <a:r>
              <a:rPr lang="en-US" sz="1800" dirty="0" err="1">
                <a:latin typeface="+mj-lt"/>
                <a:ea typeface="Times New Roman" panose="02020603050405020304" pitchFamily="18" charset="0"/>
                <a:cs typeface="Times New Roman" panose="02020603050405020304" pitchFamily="18" charset="0"/>
              </a:rPr>
              <a:t>Cứ</a:t>
            </a:r>
            <a:r>
              <a:rPr lang="en-US" sz="1800" dirty="0">
                <a:latin typeface="+mj-lt"/>
                <a:ea typeface="Times New Roman" panose="02020603050405020304" pitchFamily="18" charset="0"/>
                <a:cs typeface="Times New Roman" panose="02020603050405020304" pitchFamily="18" charset="0"/>
              </a:rPr>
              <a:t> 2 </a:t>
            </a:r>
            <a:r>
              <a:rPr lang="en-US" sz="1800" dirty="0" err="1">
                <a:latin typeface="+mj-lt"/>
                <a:ea typeface="Times New Roman" panose="02020603050405020304" pitchFamily="18" charset="0"/>
                <a:cs typeface="Times New Roman" panose="02020603050405020304" pitchFamily="18" charset="0"/>
              </a:rPr>
              <a:t>giờ</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người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đó</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lại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được</a:t>
            </a:r>
            <a:r>
              <a:rPr lang="en-US" sz="1800" dirty="0">
                <a:latin typeface="+mj-lt"/>
                <a:ea typeface="Times New Roman" panose="02020603050405020304" pitchFamily="18" charset="0"/>
                <a:cs typeface="Times New Roman" panose="02020603050405020304" pitchFamily="18" charset="0"/>
              </a:rPr>
              <a:t> 2v km.</a:t>
            </a:r>
          </a:p>
          <a:p>
            <a:pPr>
              <a:lnSpc>
                <a:spcPct val="150000"/>
              </a:lnSpc>
              <a:spcBef>
                <a:spcPts val="600"/>
              </a:spcBef>
              <a:spcAft>
                <a:spcPts val="600"/>
              </a:spcAft>
            </a:pPr>
            <a:r>
              <a:rPr lang="en-US" sz="1800" dirty="0" err="1">
                <a:latin typeface="+mj-lt"/>
                <a:ea typeface="Arial" panose="020B0604020202020204" pitchFamily="34" charset="0"/>
                <a:cs typeface="Times New Roman" panose="02020603050405020304" pitchFamily="18" charset="0"/>
              </a:rPr>
              <a:t>Vậy</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sau</a:t>
            </a:r>
            <a:r>
              <a:rPr lang="en-US" sz="1800" dirty="0">
                <a:latin typeface="+mj-lt"/>
                <a:ea typeface="Times New Roman" panose="02020603050405020304" pitchFamily="18" charset="0"/>
                <a:cs typeface="Times New Roman" panose="02020603050405020304" pitchFamily="18" charset="0"/>
              </a:rPr>
              <a:t> t(h) </a:t>
            </a:r>
            <a:r>
              <a:rPr lang="en-US" sz="1800" dirty="0" err="1">
                <a:latin typeface="+mj-lt"/>
                <a:ea typeface="Times New Roman" panose="02020603050405020304" pitchFamily="18" charset="0"/>
                <a:cs typeface="Times New Roman" panose="02020603050405020304" pitchFamily="18" charset="0"/>
              </a:rPr>
              <a:t>người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đó</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sẽ</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đi</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được</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quãng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đường</a:t>
            </a:r>
            <a:r>
              <a:rPr lang="en-US" sz="1800" dirty="0">
                <a:latin typeface="+mj-lt"/>
                <a:ea typeface="Times New Roman" panose="02020603050405020304" pitchFamily="18" charset="0"/>
                <a:cs typeface="Times New Roman" panose="02020603050405020304" pitchFamily="18" charset="0"/>
              </a:rPr>
              <a:t> </a:t>
            </a:r>
            <a:r>
              <a:rPr lang="en-US" sz="1800" i="0" dirty="0">
                <a:latin typeface="+mj-lt"/>
                <a:ea typeface="Arial" panose="020B0604020202020204" pitchFamily="34" charset="0"/>
                <a:cs typeface="Times New Roman" panose="02020603050405020304" pitchFamily="18" charset="0"/>
              </a:rPr>
              <a:t>s = v.t</a:t>
            </a:r>
            <a:r>
              <a:rPr lang="en-US" sz="1800" dirty="0">
                <a:latin typeface="+mj-lt"/>
                <a:ea typeface="Times New Roman" panose="02020603050405020304" pitchFamily="18" charset="0"/>
                <a:cs typeface="Times New Roman" panose="02020603050405020304" pitchFamily="18" charset="0"/>
              </a:rPr>
              <a:t> km.</a:t>
            </a:r>
            <a:endParaRPr lang="en-US" sz="1800" dirty="0">
              <a:latin typeface="+mj-lt"/>
              <a:ea typeface="Arial" panose="020B06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AE96B35B-5CCB-3D09-AB1C-0DA311F1FFFB}"/>
              </a:ext>
            </a:extLst>
          </p:cNvPr>
          <p:cNvSpPr txBox="1"/>
          <p:nvPr/>
        </p:nvSpPr>
        <p:spPr>
          <a:xfrm>
            <a:off x="426879" y="206764"/>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22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xmlns="" id="{A1087099-AF0F-8758-2CAB-7EF8DA6CB224}"/>
              </a:ext>
            </a:extLst>
          </p:cNvPr>
          <p:cNvSpPr txBox="1"/>
          <p:nvPr/>
        </p:nvSpPr>
        <p:spPr>
          <a:xfrm>
            <a:off x="4298868" y="2362575"/>
            <a:ext cx="3170711" cy="1441420"/>
          </a:xfrm>
          <a:prstGeom prst="rect">
            <a:avLst/>
          </a:prstGeom>
          <a:noFill/>
        </p:spPr>
        <p:txBody>
          <a:bodyPr wrap="square">
            <a:spAutoFit/>
          </a:bodyPr>
          <a:lstStyle/>
          <a:p>
            <a:pPr>
              <a:lnSpc>
                <a:spcPct val="150000"/>
              </a:lnSpc>
              <a:spcBef>
                <a:spcPts val="600"/>
              </a:spcBef>
              <a:spcAft>
                <a:spcPts val="600"/>
              </a:spcAft>
            </a:pPr>
            <a:r>
              <a:rPr lang="en-US" sz="1800" dirty="0">
                <a:latin typeface="+mj-lt"/>
                <a:ea typeface="Times New Roman" panose="02020603050405020304" pitchFamily="18" charset="0"/>
                <a:cs typeface="Times New Roman" panose="02020603050405020304" pitchFamily="18" charset="0"/>
              </a:rPr>
              <a:t>b) Khi v = 4 ta </a:t>
            </a:r>
            <a:r>
              <a:rPr lang="en-US" sz="1800" dirty="0" err="1">
                <a:latin typeface="+mj-lt"/>
                <a:ea typeface="Times New Roman" panose="02020603050405020304" pitchFamily="18" charset="0"/>
                <a:cs typeface="Times New Roman" panose="02020603050405020304" pitchFamily="18" charset="0"/>
              </a:rPr>
              <a:t>có</a:t>
            </a:r>
            <a:r>
              <a:rPr lang="en-US" sz="1800" dirty="0">
                <a:latin typeface="+mj-lt"/>
                <a:ea typeface="Times New Roman" panose="02020603050405020304" pitchFamily="18" charset="0"/>
                <a:cs typeface="Times New Roman" panose="02020603050405020304" pitchFamily="18" charset="0"/>
              </a:rPr>
              <a:t> s = 4t. </a:t>
            </a:r>
          </a:p>
          <a:p>
            <a:pPr>
              <a:lnSpc>
                <a:spcPct val="150000"/>
              </a:lnSpc>
              <a:spcBef>
                <a:spcPts val="600"/>
              </a:spcBef>
              <a:spcAft>
                <a:spcPts val="600"/>
              </a:spcAft>
            </a:pPr>
            <a:r>
              <a:rPr lang="en-US" sz="1800" dirty="0" err="1">
                <a:latin typeface="+mj-lt"/>
                <a:ea typeface="Times New Roman" panose="02020603050405020304" pitchFamily="18" charset="0"/>
                <a:cs typeface="Times New Roman" panose="02020603050405020304" pitchFamily="18" charset="0"/>
              </a:rPr>
              <a:t>Đồ</a:t>
            </a:r>
            <a:r>
              <a:rPr lang="en-US" sz="1800" dirty="0">
                <a:latin typeface="+mj-lt"/>
                <a:ea typeface="Times New Roman" panose="02020603050405020304" pitchFamily="18" charset="0"/>
                <a:cs typeface="Times New Roman" panose="02020603050405020304" pitchFamily="18" charset="0"/>
              </a:rPr>
              <a:t> thị </a:t>
            </a:r>
            <a:r>
              <a:rPr lang="en-US" sz="1800" dirty="0" err="1">
                <a:latin typeface="+mj-lt"/>
                <a:ea typeface="Times New Roman" panose="02020603050405020304" pitchFamily="18" charset="0"/>
                <a:cs typeface="Times New Roman" panose="02020603050405020304" pitchFamily="18" charset="0"/>
              </a:rPr>
              <a:t>của</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hàm</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số</a:t>
            </a:r>
            <a:r>
              <a:rPr lang="en-US" sz="1800" dirty="0">
                <a:latin typeface="+mj-lt"/>
                <a:ea typeface="Times New Roman" panose="02020603050405020304" pitchFamily="18" charset="0"/>
                <a:cs typeface="Times New Roman" panose="02020603050405020304" pitchFamily="18" charset="0"/>
              </a:rPr>
              <a:t> s = 4t </a:t>
            </a:r>
            <a:r>
              <a:rPr lang="en-US" sz="1800" dirty="0" err="1">
                <a:latin typeface="+mj-lt"/>
                <a:ea typeface="Times New Roman" panose="02020603050405020304" pitchFamily="18" charset="0"/>
                <a:cs typeface="Times New Roman" panose="02020603050405020304" pitchFamily="18" charset="0"/>
              </a:rPr>
              <a:t>được</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vẽ</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như</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hình</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bên</a:t>
            </a:r>
            <a:endParaRPr lang="en-US" sz="1800" dirty="0">
              <a:latin typeface="+mj-lt"/>
              <a:ea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16C701F6-376F-E099-9EE7-E689D4961C93}"/>
              </a:ext>
            </a:extLst>
          </p:cNvPr>
          <p:cNvPicPr>
            <a:picLocks noChangeAspect="1"/>
          </p:cNvPicPr>
          <p:nvPr/>
        </p:nvPicPr>
        <p:blipFill>
          <a:blip r:embed="rId2">
            <a:clrChange>
              <a:clrFrom>
                <a:srgbClr val="FDFDFD"/>
              </a:clrFrom>
              <a:clrTo>
                <a:srgbClr val="FDFDFD">
                  <a:alpha val="0"/>
                </a:srgbClr>
              </a:clrTo>
            </a:clrChange>
          </a:blip>
          <a:stretch>
            <a:fillRect/>
          </a:stretch>
        </p:blipFill>
        <p:spPr>
          <a:xfrm>
            <a:off x="7116505" y="1357391"/>
            <a:ext cx="1687114" cy="3023221"/>
          </a:xfrm>
          <a:prstGeom prst="rect">
            <a:avLst/>
          </a:prstGeom>
        </p:spPr>
      </p:pic>
      <p:grpSp>
        <p:nvGrpSpPr>
          <p:cNvPr id="10" name="Group 9">
            <a:extLst>
              <a:ext uri="{FF2B5EF4-FFF2-40B4-BE49-F238E27FC236}">
                <a16:creationId xmlns:a16="http://schemas.microsoft.com/office/drawing/2014/main" xmlns="" id="{4901C2D7-9308-418C-57E7-E1880A50148C}"/>
              </a:ext>
            </a:extLst>
          </p:cNvPr>
          <p:cNvGrpSpPr/>
          <p:nvPr/>
        </p:nvGrpSpPr>
        <p:grpSpPr>
          <a:xfrm>
            <a:off x="5884223" y="1664581"/>
            <a:ext cx="1097281" cy="537391"/>
            <a:chOff x="8441668" y="4587774"/>
            <a:chExt cx="1263473" cy="823613"/>
          </a:xfrm>
        </p:grpSpPr>
        <p:pic>
          <p:nvPicPr>
            <p:cNvPr id="11" name="Picture 10">
              <a:extLst>
                <a:ext uri="{FF2B5EF4-FFF2-40B4-BE49-F238E27FC236}">
                  <a16:creationId xmlns:a16="http://schemas.microsoft.com/office/drawing/2014/main" xmlns="" id="{B81308B7-31FE-8FB2-6779-7FED75F3B221}"/>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xmlns="" id="{184D6E35-8CCC-5E9B-B489-B3E8D4E7F104}"/>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714281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animBg="1"/>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845;p44">
            <a:extLst>
              <a:ext uri="{FF2B5EF4-FFF2-40B4-BE49-F238E27FC236}">
                <a16:creationId xmlns:a16="http://schemas.microsoft.com/office/drawing/2014/main" xmlns="" id="{53F72B7B-CF57-16AE-B218-1260B0E2B759}"/>
              </a:ext>
            </a:extLst>
          </p:cNvPr>
          <p:cNvSpPr txBox="1">
            <a:spLocks noGrp="1"/>
          </p:cNvSpPr>
          <p:nvPr>
            <p:ph type="title"/>
          </p:nvPr>
        </p:nvSpPr>
        <p:spPr>
          <a:xfrm>
            <a:off x="2059620" y="783315"/>
            <a:ext cx="5024760" cy="677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25" name="Group 24">
            <a:extLst>
              <a:ext uri="{FF2B5EF4-FFF2-40B4-BE49-F238E27FC236}">
                <a16:creationId xmlns:a16="http://schemas.microsoft.com/office/drawing/2014/main" xmlns="" id="{66AEF72B-8E3B-61D8-ADD0-6D1778597FEF}"/>
              </a:ext>
            </a:extLst>
          </p:cNvPr>
          <p:cNvGrpSpPr/>
          <p:nvPr/>
        </p:nvGrpSpPr>
        <p:grpSpPr>
          <a:xfrm>
            <a:off x="527740" y="2028465"/>
            <a:ext cx="2248500" cy="2208805"/>
            <a:chOff x="527740" y="2028465"/>
            <a:chExt cx="2248500" cy="2208805"/>
          </a:xfrm>
        </p:grpSpPr>
        <p:sp>
          <p:nvSpPr>
            <p:cNvPr id="16" name="Title 11">
              <a:extLst>
                <a:ext uri="{FF2B5EF4-FFF2-40B4-BE49-F238E27FC236}">
                  <a16:creationId xmlns:a16="http://schemas.microsoft.com/office/drawing/2014/main" xmlns="" id="{5F350A7B-20AA-95D9-DE33-69EA4FB0CB7A}"/>
                </a:ext>
              </a:extLst>
            </p:cNvPr>
            <p:cNvSpPr txBox="1">
              <a:spLocks/>
            </p:cNvSpPr>
            <p:nvPr/>
          </p:nvSpPr>
          <p:spPr>
            <a:xfrm>
              <a:off x="527740" y="2028465"/>
              <a:ext cx="2248500" cy="1819829"/>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Ghi 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pic>
          <p:nvPicPr>
            <p:cNvPr id="22" name="Picture 21">
              <a:extLst>
                <a:ext uri="{FF2B5EF4-FFF2-40B4-BE49-F238E27FC236}">
                  <a16:creationId xmlns:a16="http://schemas.microsoft.com/office/drawing/2014/main" xmlns="" id="{6D18C8E8-BD70-A393-271A-9F9DE5B52F4A}"/>
                </a:ext>
              </a:extLst>
            </p:cNvPr>
            <p:cNvPicPr>
              <a:picLocks noChangeAspect="1"/>
            </p:cNvPicPr>
            <p:nvPr/>
          </p:nvPicPr>
          <p:blipFill>
            <a:blip r:embed="rId2"/>
            <a:stretch>
              <a:fillRect/>
            </a:stretch>
          </p:blipFill>
          <p:spPr>
            <a:xfrm>
              <a:off x="960475" y="3459316"/>
              <a:ext cx="1383030" cy="777954"/>
            </a:xfrm>
            <a:prstGeom prst="rect">
              <a:avLst/>
            </a:prstGeom>
          </p:spPr>
        </p:pic>
      </p:grpSp>
      <p:grpSp>
        <p:nvGrpSpPr>
          <p:cNvPr id="26" name="Group 25">
            <a:extLst>
              <a:ext uri="{FF2B5EF4-FFF2-40B4-BE49-F238E27FC236}">
                <a16:creationId xmlns:a16="http://schemas.microsoft.com/office/drawing/2014/main" xmlns="" id="{BD4DF8B6-55AE-10F1-1B45-56CAB62E33D9}"/>
              </a:ext>
            </a:extLst>
          </p:cNvPr>
          <p:cNvGrpSpPr/>
          <p:nvPr/>
        </p:nvGrpSpPr>
        <p:grpSpPr>
          <a:xfrm>
            <a:off x="3120390" y="2028465"/>
            <a:ext cx="2404385" cy="2208805"/>
            <a:chOff x="3120390" y="2028465"/>
            <a:chExt cx="2404385" cy="2208805"/>
          </a:xfrm>
        </p:grpSpPr>
        <p:sp>
          <p:nvSpPr>
            <p:cNvPr id="17" name="Title 12">
              <a:extLst>
                <a:ext uri="{FF2B5EF4-FFF2-40B4-BE49-F238E27FC236}">
                  <a16:creationId xmlns:a16="http://schemas.microsoft.com/office/drawing/2014/main" xmlns="" id="{1F6F4A12-45B6-40A6-7C99-324A76169422}"/>
                </a:ext>
              </a:extLst>
            </p:cNvPr>
            <p:cNvSpPr txBox="1">
              <a:spLocks/>
            </p:cNvSpPr>
            <p:nvPr/>
          </p:nvSpPr>
          <p:spPr>
            <a:xfrm>
              <a:off x="3120390" y="2028465"/>
              <a:ext cx="2404385" cy="1819828"/>
            </a:xfrm>
            <a:prstGeom prst="rect">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pic>
          <p:nvPicPr>
            <p:cNvPr id="23" name="Picture 22">
              <a:extLst>
                <a:ext uri="{FF2B5EF4-FFF2-40B4-BE49-F238E27FC236}">
                  <a16:creationId xmlns:a16="http://schemas.microsoft.com/office/drawing/2014/main" xmlns="" id="{7969865D-AFFA-84AE-87F3-17A297F74BDC}"/>
                </a:ext>
              </a:extLst>
            </p:cNvPr>
            <p:cNvPicPr>
              <a:picLocks noChangeAspect="1"/>
            </p:cNvPicPr>
            <p:nvPr/>
          </p:nvPicPr>
          <p:blipFill>
            <a:blip r:embed="rId2"/>
            <a:stretch>
              <a:fillRect/>
            </a:stretch>
          </p:blipFill>
          <p:spPr>
            <a:xfrm>
              <a:off x="3631067" y="3459316"/>
              <a:ext cx="1383030" cy="777954"/>
            </a:xfrm>
            <a:prstGeom prst="rect">
              <a:avLst/>
            </a:prstGeom>
          </p:spPr>
        </p:pic>
      </p:grpSp>
      <p:grpSp>
        <p:nvGrpSpPr>
          <p:cNvPr id="29" name="Group 28">
            <a:extLst>
              <a:ext uri="{FF2B5EF4-FFF2-40B4-BE49-F238E27FC236}">
                <a16:creationId xmlns:a16="http://schemas.microsoft.com/office/drawing/2014/main" xmlns="" id="{78A096FC-0C3F-7005-FD91-56E179572B4F}"/>
              </a:ext>
            </a:extLst>
          </p:cNvPr>
          <p:cNvGrpSpPr/>
          <p:nvPr/>
        </p:nvGrpSpPr>
        <p:grpSpPr>
          <a:xfrm>
            <a:off x="5783283" y="2028467"/>
            <a:ext cx="2924417" cy="2208803"/>
            <a:chOff x="5783283" y="2028467"/>
            <a:chExt cx="2924417" cy="2208803"/>
          </a:xfrm>
        </p:grpSpPr>
        <p:sp>
          <p:nvSpPr>
            <p:cNvPr id="18" name="Title 13">
              <a:extLst>
                <a:ext uri="{FF2B5EF4-FFF2-40B4-BE49-F238E27FC236}">
                  <a16:creationId xmlns:a16="http://schemas.microsoft.com/office/drawing/2014/main" xmlns="" id="{C2721CAD-D048-84C0-24AF-2BB9C2EC07F6}"/>
                </a:ext>
              </a:extLst>
            </p:cNvPr>
            <p:cNvSpPr txBox="1">
              <a:spLocks/>
            </p:cNvSpPr>
            <p:nvPr/>
          </p:nvSpPr>
          <p:spPr>
            <a:xfrm>
              <a:off x="5783283" y="2028467"/>
              <a:ext cx="2924417" cy="1819827"/>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Chuẩn bị trước </a:t>
              </a:r>
              <a:r>
                <a:rPr kumimoji="0" lang="pt-BR" sz="18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Bài 4. Hệ số góc của đường thẳng</a:t>
              </a:r>
            </a:p>
          </p:txBody>
        </p:sp>
        <p:pic>
          <p:nvPicPr>
            <p:cNvPr id="24" name="Picture 23">
              <a:extLst>
                <a:ext uri="{FF2B5EF4-FFF2-40B4-BE49-F238E27FC236}">
                  <a16:creationId xmlns:a16="http://schemas.microsoft.com/office/drawing/2014/main" xmlns="" id="{9EEE959E-7907-27AC-AEAA-8F03DD96CCD1}"/>
                </a:ext>
              </a:extLst>
            </p:cNvPr>
            <p:cNvPicPr>
              <a:picLocks noChangeAspect="1"/>
            </p:cNvPicPr>
            <p:nvPr/>
          </p:nvPicPr>
          <p:blipFill>
            <a:blip r:embed="rId2"/>
            <a:stretch>
              <a:fillRect/>
            </a:stretch>
          </p:blipFill>
          <p:spPr>
            <a:xfrm>
              <a:off x="6629020" y="3459316"/>
              <a:ext cx="1383030" cy="777954"/>
            </a:xfrm>
            <a:prstGeom prst="rect">
              <a:avLst/>
            </a:prstGeom>
          </p:spPr>
        </p:pic>
      </p:grpSp>
    </p:spTree>
    <p:extLst>
      <p:ext uri="{BB962C8B-B14F-4D97-AF65-F5344CB8AC3E}">
        <p14:creationId xmlns:p14="http://schemas.microsoft.com/office/powerpoint/2010/main" val="313175564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431"/>
        <p:cNvGrpSpPr/>
        <p:nvPr/>
      </p:nvGrpSpPr>
      <p:grpSpPr>
        <a:xfrm>
          <a:off x="0" y="0"/>
          <a:ext cx="0" cy="0"/>
          <a:chOff x="0" y="0"/>
          <a:chExt cx="0" cy="0"/>
        </a:xfrm>
      </p:grpSpPr>
      <p:sp>
        <p:nvSpPr>
          <p:cNvPr id="10455" name="Google Shape;10455;p37"/>
          <p:cNvSpPr/>
          <p:nvPr/>
        </p:nvSpPr>
        <p:spPr>
          <a:xfrm rot="-9209350">
            <a:off x="6384288" y="4253582"/>
            <a:ext cx="1228975" cy="15009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6" name="Google Shape;10456;p37"/>
          <p:cNvGrpSpPr/>
          <p:nvPr/>
        </p:nvGrpSpPr>
        <p:grpSpPr>
          <a:xfrm rot="927957">
            <a:off x="6647201" y="4645962"/>
            <a:ext cx="3260595" cy="215039"/>
            <a:chOff x="4006706" y="264806"/>
            <a:chExt cx="3553286" cy="234342"/>
          </a:xfrm>
        </p:grpSpPr>
        <p:sp>
          <p:nvSpPr>
            <p:cNvPr id="10457" name="Google Shape;10457;p37"/>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37"/>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9" name="Google Shape;10459;p37"/>
          <p:cNvGrpSpPr/>
          <p:nvPr/>
        </p:nvGrpSpPr>
        <p:grpSpPr>
          <a:xfrm>
            <a:off x="7658100" y="2455512"/>
            <a:ext cx="1302935" cy="2183455"/>
            <a:chOff x="-1726525" y="1668175"/>
            <a:chExt cx="3125576" cy="5841169"/>
          </a:xfrm>
        </p:grpSpPr>
        <p:sp>
          <p:nvSpPr>
            <p:cNvPr id="10460" name="Google Shape;10460;p37"/>
            <p:cNvSpPr/>
            <p:nvPr/>
          </p:nvSpPr>
          <p:spPr>
            <a:xfrm>
              <a:off x="-1526427" y="6964766"/>
              <a:ext cx="2387294" cy="544577"/>
            </a:xfrm>
            <a:custGeom>
              <a:avLst/>
              <a:gdLst/>
              <a:ahLst/>
              <a:cxnLst/>
              <a:rect l="l" t="t" r="r" b="b"/>
              <a:pathLst>
                <a:path w="23098" h="5269" extrusionOk="0">
                  <a:moveTo>
                    <a:pt x="11549" y="0"/>
                  </a:moveTo>
                  <a:cubicBezTo>
                    <a:pt x="8486" y="0"/>
                    <a:pt x="5548" y="277"/>
                    <a:pt x="3382" y="771"/>
                  </a:cubicBezTo>
                  <a:cubicBezTo>
                    <a:pt x="1217" y="1266"/>
                    <a:pt x="0" y="1935"/>
                    <a:pt x="0" y="2634"/>
                  </a:cubicBezTo>
                  <a:cubicBezTo>
                    <a:pt x="0" y="3333"/>
                    <a:pt x="1217" y="4003"/>
                    <a:pt x="3382" y="4497"/>
                  </a:cubicBezTo>
                  <a:cubicBezTo>
                    <a:pt x="5548" y="4990"/>
                    <a:pt x="8486" y="5269"/>
                    <a:pt x="11549" y="5269"/>
                  </a:cubicBezTo>
                  <a:cubicBezTo>
                    <a:pt x="14613" y="5269"/>
                    <a:pt x="17550" y="4990"/>
                    <a:pt x="19716" y="4497"/>
                  </a:cubicBezTo>
                  <a:cubicBezTo>
                    <a:pt x="21881" y="4003"/>
                    <a:pt x="23098" y="3333"/>
                    <a:pt x="23098" y="2634"/>
                  </a:cubicBezTo>
                  <a:cubicBezTo>
                    <a:pt x="23098" y="1935"/>
                    <a:pt x="21881" y="1266"/>
                    <a:pt x="19716" y="771"/>
                  </a:cubicBezTo>
                  <a:cubicBezTo>
                    <a:pt x="17550" y="277"/>
                    <a:pt x="14613" y="0"/>
                    <a:pt x="11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37"/>
            <p:cNvSpPr/>
            <p:nvPr/>
          </p:nvSpPr>
          <p:spPr>
            <a:xfrm>
              <a:off x="-1504826" y="5027768"/>
              <a:ext cx="2356391" cy="2417060"/>
            </a:xfrm>
            <a:custGeom>
              <a:avLst/>
              <a:gdLst/>
              <a:ahLst/>
              <a:cxnLst/>
              <a:rect l="l" t="t" r="r" b="b"/>
              <a:pathLst>
                <a:path w="22799" h="23386" extrusionOk="0">
                  <a:moveTo>
                    <a:pt x="0" y="0"/>
                  </a:moveTo>
                  <a:lnTo>
                    <a:pt x="0" y="0"/>
                  </a:lnTo>
                  <a:cubicBezTo>
                    <a:pt x="1384" y="6306"/>
                    <a:pt x="2286" y="12697"/>
                    <a:pt x="2697" y="19112"/>
                  </a:cubicBezTo>
                  <a:cubicBezTo>
                    <a:pt x="2740" y="19793"/>
                    <a:pt x="2780" y="20476"/>
                    <a:pt x="2812" y="21157"/>
                  </a:cubicBezTo>
                  <a:cubicBezTo>
                    <a:pt x="5418" y="22339"/>
                    <a:pt x="8219" y="23327"/>
                    <a:pt x="11141" y="23384"/>
                  </a:cubicBezTo>
                  <a:cubicBezTo>
                    <a:pt x="11227" y="23386"/>
                    <a:pt x="11313" y="23386"/>
                    <a:pt x="11399" y="23386"/>
                  </a:cubicBezTo>
                  <a:cubicBezTo>
                    <a:pt x="11485" y="23386"/>
                    <a:pt x="11571" y="23386"/>
                    <a:pt x="11657" y="23384"/>
                  </a:cubicBezTo>
                  <a:cubicBezTo>
                    <a:pt x="14580" y="23329"/>
                    <a:pt x="17381" y="22341"/>
                    <a:pt x="19986" y="21157"/>
                  </a:cubicBezTo>
                  <a:cubicBezTo>
                    <a:pt x="20019" y="20476"/>
                    <a:pt x="20058" y="19793"/>
                    <a:pt x="20101" y="19112"/>
                  </a:cubicBezTo>
                  <a:cubicBezTo>
                    <a:pt x="20514" y="12697"/>
                    <a:pt x="21415" y="6306"/>
                    <a:pt x="22799" y="0"/>
                  </a:cubicBezTo>
                  <a:lnTo>
                    <a:pt x="22799" y="0"/>
                  </a:lnTo>
                  <a:cubicBezTo>
                    <a:pt x="19463" y="1128"/>
                    <a:pt x="15892" y="1687"/>
                    <a:pt x="12325" y="1687"/>
                  </a:cubicBezTo>
                  <a:cubicBezTo>
                    <a:pt x="12030" y="1687"/>
                    <a:pt x="11734" y="1684"/>
                    <a:pt x="11439" y="1676"/>
                  </a:cubicBezTo>
                  <a:cubicBezTo>
                    <a:pt x="11425" y="1674"/>
                    <a:pt x="11412" y="1674"/>
                    <a:pt x="11399" y="1674"/>
                  </a:cubicBezTo>
                  <a:cubicBezTo>
                    <a:pt x="11386" y="1674"/>
                    <a:pt x="11373" y="1674"/>
                    <a:pt x="11360" y="1676"/>
                  </a:cubicBezTo>
                  <a:cubicBezTo>
                    <a:pt x="11061" y="1684"/>
                    <a:pt x="10762" y="1688"/>
                    <a:pt x="10463" y="1688"/>
                  </a:cubicBezTo>
                  <a:cubicBezTo>
                    <a:pt x="6899" y="1688"/>
                    <a:pt x="3335" y="112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37"/>
            <p:cNvSpPr/>
            <p:nvPr/>
          </p:nvSpPr>
          <p:spPr>
            <a:xfrm>
              <a:off x="-1617278" y="4765760"/>
              <a:ext cx="2480210" cy="495174"/>
            </a:xfrm>
            <a:custGeom>
              <a:avLst/>
              <a:gdLst/>
              <a:ahLst/>
              <a:cxnLst/>
              <a:rect l="l" t="t" r="r" b="b"/>
              <a:pathLst>
                <a:path w="23997" h="4791" extrusionOk="0">
                  <a:moveTo>
                    <a:pt x="10252" y="1"/>
                  </a:moveTo>
                  <a:cubicBezTo>
                    <a:pt x="9928" y="1"/>
                    <a:pt x="9623" y="4"/>
                    <a:pt x="9343" y="12"/>
                  </a:cubicBezTo>
                  <a:cubicBezTo>
                    <a:pt x="8401" y="38"/>
                    <a:pt x="0" y="1086"/>
                    <a:pt x="1312" y="2799"/>
                  </a:cubicBezTo>
                  <a:cubicBezTo>
                    <a:pt x="2230" y="3997"/>
                    <a:pt x="8596" y="4790"/>
                    <a:pt x="14328" y="4790"/>
                  </a:cubicBezTo>
                  <a:cubicBezTo>
                    <a:pt x="19412" y="4790"/>
                    <a:pt x="23997" y="4166"/>
                    <a:pt x="23834" y="2645"/>
                  </a:cubicBezTo>
                  <a:cubicBezTo>
                    <a:pt x="23637" y="792"/>
                    <a:pt x="14914" y="1"/>
                    <a:pt x="10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rgbClr val="9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37"/>
            <p:cNvSpPr/>
            <p:nvPr/>
          </p:nvSpPr>
          <p:spPr>
            <a:xfrm>
              <a:off x="-1029388" y="5700927"/>
              <a:ext cx="1318396" cy="1188893"/>
            </a:xfrm>
            <a:custGeom>
              <a:avLst/>
              <a:gdLst/>
              <a:ahLst/>
              <a:cxnLst/>
              <a:rect l="l" t="t" r="r" b="b"/>
              <a:pathLst>
                <a:path w="12756" h="11503" extrusionOk="0">
                  <a:moveTo>
                    <a:pt x="6856" y="1"/>
                  </a:moveTo>
                  <a:cubicBezTo>
                    <a:pt x="5673" y="1"/>
                    <a:pt x="4557" y="191"/>
                    <a:pt x="3939" y="631"/>
                  </a:cubicBezTo>
                  <a:cubicBezTo>
                    <a:pt x="2224" y="1852"/>
                    <a:pt x="1" y="4435"/>
                    <a:pt x="1479" y="8122"/>
                  </a:cubicBezTo>
                  <a:cubicBezTo>
                    <a:pt x="2367" y="10337"/>
                    <a:pt x="4497" y="11502"/>
                    <a:pt x="6657" y="11502"/>
                  </a:cubicBezTo>
                  <a:cubicBezTo>
                    <a:pt x="9676" y="11502"/>
                    <a:pt x="12755" y="9228"/>
                    <a:pt x="12595" y="4361"/>
                  </a:cubicBezTo>
                  <a:cubicBezTo>
                    <a:pt x="12547" y="2956"/>
                    <a:pt x="12199" y="1598"/>
                    <a:pt x="10783" y="784"/>
                  </a:cubicBezTo>
                  <a:cubicBezTo>
                    <a:pt x="9946" y="303"/>
                    <a:pt x="8348" y="1"/>
                    <a:pt x="6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37"/>
            <p:cNvSpPr/>
            <p:nvPr/>
          </p:nvSpPr>
          <p:spPr>
            <a:xfrm>
              <a:off x="-733169" y="5936269"/>
              <a:ext cx="713563" cy="710049"/>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37"/>
            <p:cNvSpPr/>
            <p:nvPr/>
          </p:nvSpPr>
          <p:spPr>
            <a:xfrm>
              <a:off x="-1523327" y="2277460"/>
              <a:ext cx="2438041" cy="2818491"/>
            </a:xfrm>
            <a:custGeom>
              <a:avLst/>
              <a:gdLst/>
              <a:ahLst/>
              <a:cxnLst/>
              <a:rect l="l" t="t" r="r" b="b"/>
              <a:pathLst>
                <a:path w="23589" h="27270" extrusionOk="0">
                  <a:moveTo>
                    <a:pt x="23588" y="19832"/>
                  </a:moveTo>
                  <a:lnTo>
                    <a:pt x="23588" y="19832"/>
                  </a:lnTo>
                  <a:cubicBezTo>
                    <a:pt x="23588" y="19832"/>
                    <a:pt x="20356" y="20294"/>
                    <a:pt x="19114" y="20843"/>
                  </a:cubicBezTo>
                  <a:cubicBezTo>
                    <a:pt x="17777" y="21432"/>
                    <a:pt x="16560" y="22130"/>
                    <a:pt x="15398" y="23018"/>
                  </a:cubicBezTo>
                  <a:cubicBezTo>
                    <a:pt x="13224" y="24682"/>
                    <a:pt x="12703" y="27224"/>
                    <a:pt x="12703" y="27224"/>
                  </a:cubicBezTo>
                  <a:cubicBezTo>
                    <a:pt x="12703" y="27224"/>
                    <a:pt x="16271" y="26503"/>
                    <a:pt x="17093" y="26184"/>
                  </a:cubicBezTo>
                  <a:cubicBezTo>
                    <a:pt x="18551" y="25618"/>
                    <a:pt x="19969" y="24944"/>
                    <a:pt x="21147" y="23914"/>
                  </a:cubicBezTo>
                  <a:cubicBezTo>
                    <a:pt x="22327" y="22883"/>
                    <a:pt x="23588" y="19832"/>
                    <a:pt x="23588" y="19832"/>
                  </a:cubicBezTo>
                  <a:close/>
                  <a:moveTo>
                    <a:pt x="5190" y="0"/>
                  </a:moveTo>
                  <a:cubicBezTo>
                    <a:pt x="4952" y="1705"/>
                    <a:pt x="5545" y="3464"/>
                    <a:pt x="6589" y="4833"/>
                  </a:cubicBezTo>
                  <a:cubicBezTo>
                    <a:pt x="7634" y="6202"/>
                    <a:pt x="9101" y="7205"/>
                    <a:pt x="10668" y="7916"/>
                  </a:cubicBezTo>
                  <a:cubicBezTo>
                    <a:pt x="11132" y="8128"/>
                    <a:pt x="11639" y="8316"/>
                    <a:pt x="12140" y="8329"/>
                  </a:cubicBezTo>
                  <a:cubicBezTo>
                    <a:pt x="12187" y="8946"/>
                    <a:pt x="12230" y="9556"/>
                    <a:pt x="12265" y="10164"/>
                  </a:cubicBezTo>
                  <a:cubicBezTo>
                    <a:pt x="12214" y="10226"/>
                    <a:pt x="12166" y="10289"/>
                    <a:pt x="12118" y="10352"/>
                  </a:cubicBezTo>
                  <a:cubicBezTo>
                    <a:pt x="11148" y="11624"/>
                    <a:pt x="9757" y="13899"/>
                    <a:pt x="9704" y="15709"/>
                  </a:cubicBezTo>
                  <a:cubicBezTo>
                    <a:pt x="9569" y="14689"/>
                    <a:pt x="9403" y="13685"/>
                    <a:pt x="9198" y="12712"/>
                  </a:cubicBezTo>
                  <a:cubicBezTo>
                    <a:pt x="8107" y="7524"/>
                    <a:pt x="6066" y="3320"/>
                    <a:pt x="3133" y="215"/>
                  </a:cubicBezTo>
                  <a:lnTo>
                    <a:pt x="2629" y="691"/>
                  </a:lnTo>
                  <a:cubicBezTo>
                    <a:pt x="5289" y="3507"/>
                    <a:pt x="7195" y="7270"/>
                    <a:pt x="8302" y="11884"/>
                  </a:cubicBezTo>
                  <a:cubicBezTo>
                    <a:pt x="7948" y="11430"/>
                    <a:pt x="7582" y="11014"/>
                    <a:pt x="7363" y="10907"/>
                  </a:cubicBezTo>
                  <a:cubicBezTo>
                    <a:pt x="5361" y="9926"/>
                    <a:pt x="3796" y="9585"/>
                    <a:pt x="2240" y="9585"/>
                  </a:cubicBezTo>
                  <a:cubicBezTo>
                    <a:pt x="1506" y="9585"/>
                    <a:pt x="775" y="9661"/>
                    <a:pt x="0" y="9781"/>
                  </a:cubicBezTo>
                  <a:cubicBezTo>
                    <a:pt x="172" y="10216"/>
                    <a:pt x="776" y="10834"/>
                    <a:pt x="1091" y="11203"/>
                  </a:cubicBezTo>
                  <a:cubicBezTo>
                    <a:pt x="2102" y="12390"/>
                    <a:pt x="3544" y="13153"/>
                    <a:pt x="5035" y="13612"/>
                  </a:cubicBezTo>
                  <a:cubicBezTo>
                    <a:pt x="5743" y="13829"/>
                    <a:pt x="6330" y="13912"/>
                    <a:pt x="6826" y="13912"/>
                  </a:cubicBezTo>
                  <a:cubicBezTo>
                    <a:pt x="7630" y="13912"/>
                    <a:pt x="8194" y="13694"/>
                    <a:pt x="8645" y="13473"/>
                  </a:cubicBezTo>
                  <a:cubicBezTo>
                    <a:pt x="9095" y="15827"/>
                    <a:pt x="9327" y="18351"/>
                    <a:pt x="9463" y="20859"/>
                  </a:cubicBezTo>
                  <a:cubicBezTo>
                    <a:pt x="8622" y="19684"/>
                    <a:pt x="7317" y="18575"/>
                    <a:pt x="6136" y="18115"/>
                  </a:cubicBezTo>
                  <a:cubicBezTo>
                    <a:pt x="4711" y="17560"/>
                    <a:pt x="3165" y="17401"/>
                    <a:pt x="1631" y="17401"/>
                  </a:cubicBezTo>
                  <a:cubicBezTo>
                    <a:pt x="1516" y="17401"/>
                    <a:pt x="1400" y="17402"/>
                    <a:pt x="1285" y="17404"/>
                  </a:cubicBezTo>
                  <a:cubicBezTo>
                    <a:pt x="1147" y="18027"/>
                    <a:pt x="1719" y="18799"/>
                    <a:pt x="2136" y="19282"/>
                  </a:cubicBezTo>
                  <a:cubicBezTo>
                    <a:pt x="3147" y="20446"/>
                    <a:pt x="4186" y="21313"/>
                    <a:pt x="5607" y="21909"/>
                  </a:cubicBezTo>
                  <a:cubicBezTo>
                    <a:pt x="6368" y="22230"/>
                    <a:pt x="7202" y="22411"/>
                    <a:pt x="8027" y="22411"/>
                  </a:cubicBezTo>
                  <a:cubicBezTo>
                    <a:pt x="8536" y="22411"/>
                    <a:pt x="9042" y="22342"/>
                    <a:pt x="9526" y="22195"/>
                  </a:cubicBezTo>
                  <a:cubicBezTo>
                    <a:pt x="9589" y="23690"/>
                    <a:pt x="9625" y="25166"/>
                    <a:pt x="9658" y="26580"/>
                  </a:cubicBezTo>
                  <a:lnTo>
                    <a:pt x="9671" y="27087"/>
                  </a:lnTo>
                  <a:lnTo>
                    <a:pt x="10365" y="27070"/>
                  </a:lnTo>
                  <a:lnTo>
                    <a:pt x="10352" y="26564"/>
                  </a:lnTo>
                  <a:cubicBezTo>
                    <a:pt x="10273" y="23327"/>
                    <a:pt x="10187" y="19778"/>
                    <a:pt x="9786" y="16387"/>
                  </a:cubicBezTo>
                  <a:cubicBezTo>
                    <a:pt x="10685" y="16086"/>
                    <a:pt x="11561" y="15564"/>
                    <a:pt x="12384" y="14918"/>
                  </a:cubicBezTo>
                  <a:lnTo>
                    <a:pt x="12384" y="14918"/>
                  </a:lnTo>
                  <a:cubicBezTo>
                    <a:pt x="12349" y="19239"/>
                    <a:pt x="11908" y="23319"/>
                    <a:pt x="11066" y="27119"/>
                  </a:cubicBezTo>
                  <a:lnTo>
                    <a:pt x="11743" y="27270"/>
                  </a:lnTo>
                  <a:cubicBezTo>
                    <a:pt x="12636" y="23247"/>
                    <a:pt x="13080" y="18922"/>
                    <a:pt x="13079" y="14334"/>
                  </a:cubicBezTo>
                  <a:cubicBezTo>
                    <a:pt x="14388" y="13153"/>
                    <a:pt x="15523" y="11704"/>
                    <a:pt x="16333" y="10418"/>
                  </a:cubicBezTo>
                  <a:cubicBezTo>
                    <a:pt x="17100" y="9198"/>
                    <a:pt x="17728" y="7754"/>
                    <a:pt x="17411" y="6349"/>
                  </a:cubicBezTo>
                  <a:lnTo>
                    <a:pt x="17411" y="6349"/>
                  </a:lnTo>
                  <a:cubicBezTo>
                    <a:pt x="15696" y="6997"/>
                    <a:pt x="14157" y="8070"/>
                    <a:pt x="12911" y="9410"/>
                  </a:cubicBezTo>
                  <a:cubicBezTo>
                    <a:pt x="12782" y="7448"/>
                    <a:pt x="12577" y="5442"/>
                    <a:pt x="12295" y="3398"/>
                  </a:cubicBezTo>
                  <a:lnTo>
                    <a:pt x="11609" y="3492"/>
                  </a:lnTo>
                  <a:cubicBezTo>
                    <a:pt x="11714" y="4261"/>
                    <a:pt x="11810" y="5025"/>
                    <a:pt x="11893" y="5780"/>
                  </a:cubicBezTo>
                  <a:cubicBezTo>
                    <a:pt x="11492" y="4615"/>
                    <a:pt x="10847" y="3530"/>
                    <a:pt x="10004" y="2629"/>
                  </a:cubicBezTo>
                  <a:cubicBezTo>
                    <a:pt x="8732" y="1272"/>
                    <a:pt x="7019" y="336"/>
                    <a:pt x="5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37"/>
            <p:cNvSpPr/>
            <p:nvPr/>
          </p:nvSpPr>
          <p:spPr>
            <a:xfrm>
              <a:off x="-1030524" y="2622979"/>
              <a:ext cx="723" cy="3514"/>
            </a:xfrm>
            <a:custGeom>
              <a:avLst/>
              <a:gdLst/>
              <a:ahLst/>
              <a:cxnLst/>
              <a:rect l="l" t="t" r="r" b="b"/>
              <a:pathLst>
                <a:path w="7" h="34" extrusionOk="0">
                  <a:moveTo>
                    <a:pt x="0" y="0"/>
                  </a:moveTo>
                  <a:lnTo>
                    <a:pt x="6" y="33"/>
                  </a:lnTo>
                  <a:cubicBezTo>
                    <a:pt x="6" y="22"/>
                    <a:pt x="3" y="12"/>
                    <a:pt x="0" y="0"/>
                  </a:cubicBezTo>
                  <a:close/>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9" name="Google Shape;10469;p37"/>
            <p:cNvGrpSpPr/>
            <p:nvPr/>
          </p:nvGrpSpPr>
          <p:grpSpPr>
            <a:xfrm>
              <a:off x="-1726525" y="1668175"/>
              <a:ext cx="3125576" cy="3410003"/>
              <a:chOff x="-1726525" y="1668175"/>
              <a:chExt cx="3125576" cy="3410003"/>
            </a:xfrm>
          </p:grpSpPr>
          <p:sp>
            <p:nvSpPr>
              <p:cNvPr id="10470" name="Google Shape;10470;p37"/>
              <p:cNvSpPr/>
              <p:nvPr/>
            </p:nvSpPr>
            <p:spPr>
              <a:xfrm>
                <a:off x="-1726525" y="2611610"/>
                <a:ext cx="883789" cy="421378"/>
              </a:xfrm>
              <a:custGeom>
                <a:avLst/>
                <a:gdLst/>
                <a:ahLst/>
                <a:cxnLst/>
                <a:rect l="l" t="t" r="r" b="b"/>
                <a:pathLst>
                  <a:path w="8551" h="4077" extrusionOk="0">
                    <a:moveTo>
                      <a:pt x="1805" y="0"/>
                    </a:moveTo>
                    <a:cubicBezTo>
                      <a:pt x="1199" y="0"/>
                      <a:pt x="593" y="63"/>
                      <a:pt x="1" y="192"/>
                    </a:cubicBezTo>
                    <a:cubicBezTo>
                      <a:pt x="650" y="1762"/>
                      <a:pt x="1965" y="3042"/>
                      <a:pt x="3549" y="3657"/>
                    </a:cubicBezTo>
                    <a:cubicBezTo>
                      <a:pt x="4271" y="3937"/>
                      <a:pt x="5046" y="4076"/>
                      <a:pt x="5820" y="4076"/>
                    </a:cubicBezTo>
                    <a:cubicBezTo>
                      <a:pt x="6744" y="4076"/>
                      <a:pt x="7668" y="3879"/>
                      <a:pt x="8505" y="3486"/>
                    </a:cubicBezTo>
                    <a:lnTo>
                      <a:pt x="8551" y="3433"/>
                    </a:lnTo>
                    <a:cubicBezTo>
                      <a:pt x="8088" y="2969"/>
                      <a:pt x="7613" y="2149"/>
                      <a:pt x="7093" y="1756"/>
                    </a:cubicBezTo>
                    <a:cubicBezTo>
                      <a:pt x="5586" y="613"/>
                      <a:pt x="3694" y="0"/>
                      <a:pt x="1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37"/>
              <p:cNvSpPr/>
              <p:nvPr/>
            </p:nvSpPr>
            <p:spPr>
              <a:xfrm>
                <a:off x="-1527358" y="1830858"/>
                <a:ext cx="496724" cy="792216"/>
              </a:xfrm>
              <a:custGeom>
                <a:avLst/>
                <a:gdLst/>
                <a:ahLst/>
                <a:cxnLst/>
                <a:rect l="l" t="t" r="r" b="b"/>
                <a:pathLst>
                  <a:path w="4806" h="7665" extrusionOk="0">
                    <a:moveTo>
                      <a:pt x="25" y="0"/>
                    </a:moveTo>
                    <a:lnTo>
                      <a:pt x="25" y="0"/>
                    </a:lnTo>
                    <a:cubicBezTo>
                      <a:pt x="1" y="1002"/>
                      <a:pt x="82" y="2006"/>
                      <a:pt x="273" y="2989"/>
                    </a:cubicBezTo>
                    <a:cubicBezTo>
                      <a:pt x="395" y="3619"/>
                      <a:pt x="568" y="4259"/>
                      <a:pt x="961" y="4766"/>
                    </a:cubicBezTo>
                    <a:cubicBezTo>
                      <a:pt x="1272" y="5167"/>
                      <a:pt x="1702" y="5459"/>
                      <a:pt x="2127" y="5740"/>
                    </a:cubicBezTo>
                    <a:cubicBezTo>
                      <a:pt x="2742" y="6148"/>
                      <a:pt x="4661" y="7009"/>
                      <a:pt x="4806" y="7664"/>
                    </a:cubicBezTo>
                    <a:cubicBezTo>
                      <a:pt x="4231" y="4456"/>
                      <a:pt x="3180" y="1593"/>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37"/>
              <p:cNvSpPr/>
              <p:nvPr/>
            </p:nvSpPr>
            <p:spPr>
              <a:xfrm>
                <a:off x="-892027" y="1913336"/>
                <a:ext cx="308515" cy="861981"/>
              </a:xfrm>
              <a:custGeom>
                <a:avLst/>
                <a:gdLst/>
                <a:ahLst/>
                <a:cxnLst/>
                <a:rect l="l" t="t" r="r" b="b"/>
                <a:pathLst>
                  <a:path w="2985" h="8340" extrusionOk="0">
                    <a:moveTo>
                      <a:pt x="2984" y="1"/>
                    </a:moveTo>
                    <a:lnTo>
                      <a:pt x="2984" y="1"/>
                    </a:lnTo>
                    <a:cubicBezTo>
                      <a:pt x="1502" y="891"/>
                      <a:pt x="434" y="2439"/>
                      <a:pt x="128" y="4140"/>
                    </a:cubicBezTo>
                    <a:cubicBezTo>
                      <a:pt x="4" y="4843"/>
                      <a:pt x="1" y="5563"/>
                      <a:pt x="1" y="6278"/>
                    </a:cubicBezTo>
                    <a:lnTo>
                      <a:pt x="1" y="8290"/>
                    </a:lnTo>
                    <a:lnTo>
                      <a:pt x="12" y="8340"/>
                    </a:lnTo>
                    <a:cubicBezTo>
                      <a:pt x="908" y="7934"/>
                      <a:pt x="1252" y="7493"/>
                      <a:pt x="1948" y="6492"/>
                    </a:cubicBezTo>
                    <a:cubicBezTo>
                      <a:pt x="2416" y="5817"/>
                      <a:pt x="2651" y="4577"/>
                      <a:pt x="2844" y="3777"/>
                    </a:cubicBezTo>
                    <a:cubicBezTo>
                      <a:pt x="2964" y="3277"/>
                      <a:pt x="2981" y="2742"/>
                      <a:pt x="2983" y="2227"/>
                    </a:cubicBezTo>
                    <a:cubicBezTo>
                      <a:pt x="2983" y="1485"/>
                      <a:pt x="2984" y="743"/>
                      <a:pt x="2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37"/>
              <p:cNvSpPr/>
              <p:nvPr/>
            </p:nvSpPr>
            <p:spPr>
              <a:xfrm>
                <a:off x="-215561" y="2664735"/>
                <a:ext cx="1614612" cy="2413443"/>
              </a:xfrm>
              <a:custGeom>
                <a:avLst/>
                <a:gdLst/>
                <a:ahLst/>
                <a:cxnLst/>
                <a:rect l="l" t="t" r="r" b="b"/>
                <a:pathLst>
                  <a:path w="15622" h="23351" extrusionOk="0">
                    <a:moveTo>
                      <a:pt x="5268" y="0"/>
                    </a:moveTo>
                    <a:cubicBezTo>
                      <a:pt x="4529" y="905"/>
                      <a:pt x="3770" y="1843"/>
                      <a:pt x="3432" y="2962"/>
                    </a:cubicBezTo>
                    <a:cubicBezTo>
                      <a:pt x="3210" y="3701"/>
                      <a:pt x="3095" y="4804"/>
                      <a:pt x="3081" y="5577"/>
                    </a:cubicBezTo>
                    <a:cubicBezTo>
                      <a:pt x="3039" y="7785"/>
                      <a:pt x="3925" y="9429"/>
                      <a:pt x="4209" y="9901"/>
                    </a:cubicBezTo>
                    <a:cubicBezTo>
                      <a:pt x="3062" y="11698"/>
                      <a:pt x="2380" y="13694"/>
                      <a:pt x="1911" y="15244"/>
                    </a:cubicBezTo>
                    <a:cubicBezTo>
                      <a:pt x="1118" y="17864"/>
                      <a:pt x="551" y="20581"/>
                      <a:pt x="0" y="23210"/>
                    </a:cubicBezTo>
                    <a:lnTo>
                      <a:pt x="680" y="23350"/>
                    </a:lnTo>
                    <a:cubicBezTo>
                      <a:pt x="1210" y="20810"/>
                      <a:pt x="1760" y="18187"/>
                      <a:pt x="2509" y="15664"/>
                    </a:cubicBezTo>
                    <a:cubicBezTo>
                      <a:pt x="3350" y="15507"/>
                      <a:pt x="5928" y="15014"/>
                      <a:pt x="6630" y="14673"/>
                    </a:cubicBezTo>
                    <a:cubicBezTo>
                      <a:pt x="7612" y="14196"/>
                      <a:pt x="8607" y="13334"/>
                      <a:pt x="9460" y="12652"/>
                    </a:cubicBezTo>
                    <a:cubicBezTo>
                      <a:pt x="10313" y="11968"/>
                      <a:pt x="11067" y="10741"/>
                      <a:pt x="11315" y="9679"/>
                    </a:cubicBezTo>
                    <a:lnTo>
                      <a:pt x="11315" y="9679"/>
                    </a:lnTo>
                    <a:cubicBezTo>
                      <a:pt x="8650" y="9742"/>
                      <a:pt x="6322" y="10682"/>
                      <a:pt x="4349" y="12420"/>
                    </a:cubicBezTo>
                    <a:cubicBezTo>
                      <a:pt x="3790" y="12913"/>
                      <a:pt x="3339" y="13545"/>
                      <a:pt x="3000" y="14123"/>
                    </a:cubicBezTo>
                    <a:cubicBezTo>
                      <a:pt x="3441" y="12847"/>
                      <a:pt x="4036" y="11427"/>
                      <a:pt x="4880" y="10139"/>
                    </a:cubicBezTo>
                    <a:cubicBezTo>
                      <a:pt x="5439" y="9287"/>
                      <a:pt x="6097" y="8504"/>
                      <a:pt x="6799" y="7760"/>
                    </a:cubicBezTo>
                    <a:cubicBezTo>
                      <a:pt x="7028" y="7820"/>
                      <a:pt x="7269" y="7842"/>
                      <a:pt x="7511" y="7842"/>
                    </a:cubicBezTo>
                    <a:cubicBezTo>
                      <a:pt x="7744" y="7842"/>
                      <a:pt x="7979" y="7822"/>
                      <a:pt x="8207" y="7799"/>
                    </a:cubicBezTo>
                    <a:cubicBezTo>
                      <a:pt x="9731" y="7644"/>
                      <a:pt x="11266" y="7359"/>
                      <a:pt x="12628" y="6659"/>
                    </a:cubicBezTo>
                    <a:cubicBezTo>
                      <a:pt x="13990" y="5958"/>
                      <a:pt x="15170" y="4799"/>
                      <a:pt x="15622" y="3336"/>
                    </a:cubicBezTo>
                    <a:lnTo>
                      <a:pt x="15622" y="3336"/>
                    </a:lnTo>
                    <a:cubicBezTo>
                      <a:pt x="13245" y="3395"/>
                      <a:pt x="10733" y="3541"/>
                      <a:pt x="8751" y="4860"/>
                    </a:cubicBezTo>
                    <a:cubicBezTo>
                      <a:pt x="7882" y="5438"/>
                      <a:pt x="7164" y="6216"/>
                      <a:pt x="6506" y="7028"/>
                    </a:cubicBezTo>
                    <a:lnTo>
                      <a:pt x="6493" y="7079"/>
                    </a:lnTo>
                    <a:cubicBezTo>
                      <a:pt x="6164" y="7421"/>
                      <a:pt x="5845" y="7768"/>
                      <a:pt x="5535" y="8129"/>
                    </a:cubicBezTo>
                    <a:cubicBezTo>
                      <a:pt x="5729" y="7710"/>
                      <a:pt x="5898" y="7244"/>
                      <a:pt x="5989" y="6760"/>
                    </a:cubicBezTo>
                    <a:cubicBezTo>
                      <a:pt x="6414" y="4509"/>
                      <a:pt x="6073" y="2145"/>
                      <a:pt x="5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37"/>
              <p:cNvSpPr/>
              <p:nvPr/>
            </p:nvSpPr>
            <p:spPr>
              <a:xfrm>
                <a:off x="-522425" y="1668175"/>
                <a:ext cx="455382" cy="1181968"/>
              </a:xfrm>
              <a:custGeom>
                <a:avLst/>
                <a:gdLst/>
                <a:ahLst/>
                <a:cxnLst/>
                <a:rect l="l" t="t" r="r" b="b"/>
                <a:pathLst>
                  <a:path w="4406" h="11436" extrusionOk="0">
                    <a:moveTo>
                      <a:pt x="941" y="0"/>
                    </a:moveTo>
                    <a:cubicBezTo>
                      <a:pt x="479" y="717"/>
                      <a:pt x="304" y="2446"/>
                      <a:pt x="219" y="3293"/>
                    </a:cubicBezTo>
                    <a:cubicBezTo>
                      <a:pt x="0" y="5441"/>
                      <a:pt x="174" y="6466"/>
                      <a:pt x="508" y="7624"/>
                    </a:cubicBezTo>
                    <a:cubicBezTo>
                      <a:pt x="811" y="8683"/>
                      <a:pt x="2672" y="11436"/>
                      <a:pt x="2672" y="11436"/>
                    </a:cubicBezTo>
                    <a:cubicBezTo>
                      <a:pt x="2672" y="11436"/>
                      <a:pt x="4405" y="8230"/>
                      <a:pt x="2679" y="2840"/>
                    </a:cubicBezTo>
                    <a:cubicBezTo>
                      <a:pt x="2391" y="1940"/>
                      <a:pt x="1815" y="359"/>
                      <a:pt x="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p37"/>
              <p:cNvSpPr/>
              <p:nvPr/>
            </p:nvSpPr>
            <p:spPr>
              <a:xfrm>
                <a:off x="-228377" y="2282938"/>
                <a:ext cx="617960" cy="764000"/>
              </a:xfrm>
              <a:custGeom>
                <a:avLst/>
                <a:gdLst/>
                <a:ahLst/>
                <a:cxnLst/>
                <a:rect l="l" t="t" r="r" b="b"/>
                <a:pathLst>
                  <a:path w="5979" h="7392" extrusionOk="0">
                    <a:moveTo>
                      <a:pt x="5950" y="0"/>
                    </a:moveTo>
                    <a:cubicBezTo>
                      <a:pt x="5530" y="101"/>
                      <a:pt x="5124" y="250"/>
                      <a:pt x="4733" y="429"/>
                    </a:cubicBezTo>
                    <a:cubicBezTo>
                      <a:pt x="2831" y="1298"/>
                      <a:pt x="1278" y="2916"/>
                      <a:pt x="449" y="4833"/>
                    </a:cubicBezTo>
                    <a:cubicBezTo>
                      <a:pt x="134" y="5562"/>
                      <a:pt x="1" y="7392"/>
                      <a:pt x="1" y="7392"/>
                    </a:cubicBezTo>
                    <a:cubicBezTo>
                      <a:pt x="1" y="7392"/>
                      <a:pt x="2659" y="6150"/>
                      <a:pt x="3669" y="4850"/>
                    </a:cubicBezTo>
                    <a:cubicBezTo>
                      <a:pt x="4795" y="3402"/>
                      <a:pt x="5979" y="1834"/>
                      <a:pt x="5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6" name="Google Shape;10476;p37"/>
            <p:cNvSpPr/>
            <p:nvPr/>
          </p:nvSpPr>
          <p:spPr>
            <a:xfrm>
              <a:off x="-769757" y="2690781"/>
              <a:ext cx="739712" cy="1902042"/>
            </a:xfrm>
            <a:custGeom>
              <a:avLst/>
              <a:gdLst/>
              <a:ahLst/>
              <a:cxnLst/>
              <a:rect l="l" t="t" r="r" b="b"/>
              <a:pathLst>
                <a:path w="7157" h="18403" extrusionOk="0">
                  <a:moveTo>
                    <a:pt x="6153" y="1"/>
                  </a:moveTo>
                  <a:lnTo>
                    <a:pt x="6153" y="1"/>
                  </a:lnTo>
                  <a:cubicBezTo>
                    <a:pt x="5696" y="157"/>
                    <a:pt x="5330" y="494"/>
                    <a:pt x="4981" y="821"/>
                  </a:cubicBezTo>
                  <a:cubicBezTo>
                    <a:pt x="4115" y="1631"/>
                    <a:pt x="3246" y="2448"/>
                    <a:pt x="2548" y="3406"/>
                  </a:cubicBezTo>
                  <a:cubicBezTo>
                    <a:pt x="1848" y="4362"/>
                    <a:pt x="1325" y="5480"/>
                    <a:pt x="1246" y="6663"/>
                  </a:cubicBezTo>
                  <a:lnTo>
                    <a:pt x="1172" y="7765"/>
                  </a:lnTo>
                  <a:cubicBezTo>
                    <a:pt x="2630" y="7594"/>
                    <a:pt x="3996" y="6753"/>
                    <a:pt x="4801" y="5527"/>
                  </a:cubicBezTo>
                  <a:cubicBezTo>
                    <a:pt x="5676" y="4200"/>
                    <a:pt x="5874" y="2551"/>
                    <a:pt x="6047" y="970"/>
                  </a:cubicBezTo>
                  <a:cubicBezTo>
                    <a:pt x="6082" y="647"/>
                    <a:pt x="6118" y="323"/>
                    <a:pt x="6153" y="1"/>
                  </a:cubicBezTo>
                  <a:close/>
                  <a:moveTo>
                    <a:pt x="585" y="7984"/>
                  </a:moveTo>
                  <a:lnTo>
                    <a:pt x="585" y="7984"/>
                  </a:lnTo>
                  <a:cubicBezTo>
                    <a:pt x="0" y="9792"/>
                    <a:pt x="346" y="11823"/>
                    <a:pt x="1275" y="13484"/>
                  </a:cubicBezTo>
                  <a:cubicBezTo>
                    <a:pt x="2202" y="15141"/>
                    <a:pt x="3672" y="16451"/>
                    <a:pt x="5302" y="17429"/>
                  </a:cubicBezTo>
                  <a:cubicBezTo>
                    <a:pt x="6103" y="17912"/>
                    <a:pt x="6682" y="18402"/>
                    <a:pt x="6682" y="18402"/>
                  </a:cubicBezTo>
                  <a:cubicBezTo>
                    <a:pt x="6682" y="18402"/>
                    <a:pt x="7157" y="17049"/>
                    <a:pt x="7089" y="16151"/>
                  </a:cubicBezTo>
                  <a:cubicBezTo>
                    <a:pt x="6995" y="14845"/>
                    <a:pt x="6748" y="13522"/>
                    <a:pt x="6040" y="12400"/>
                  </a:cubicBezTo>
                  <a:cubicBezTo>
                    <a:pt x="5719" y="11891"/>
                    <a:pt x="5316" y="11439"/>
                    <a:pt x="4889" y="11013"/>
                  </a:cubicBezTo>
                  <a:cubicBezTo>
                    <a:pt x="3640" y="9771"/>
                    <a:pt x="2178" y="8741"/>
                    <a:pt x="585" y="79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7" name="Google Shape;10477;p37"/>
          <p:cNvSpPr/>
          <p:nvPr/>
        </p:nvSpPr>
        <p:spPr>
          <a:xfrm rot="-136568">
            <a:off x="867195" y="1657167"/>
            <a:ext cx="363522" cy="34573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58;p41">
            <a:extLst>
              <a:ext uri="{FF2B5EF4-FFF2-40B4-BE49-F238E27FC236}">
                <a16:creationId xmlns:a16="http://schemas.microsoft.com/office/drawing/2014/main" xmlns="" id="{73A70AD7-1366-5E6B-E991-D4A2D9228B6B}"/>
              </a:ext>
            </a:extLst>
          </p:cNvPr>
          <p:cNvSpPr txBox="1">
            <a:spLocks/>
          </p:cNvSpPr>
          <p:nvPr/>
        </p:nvSpPr>
        <p:spPr>
          <a:xfrm>
            <a:off x="633502" y="1267757"/>
            <a:ext cx="7876996"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buClr>
                <a:srgbClr val="033342"/>
              </a:buClr>
            </a:pPr>
            <a:r>
              <a:rPr lang="en-US" sz="3600" dirty="0">
                <a:solidFill>
                  <a:srgbClr val="033342"/>
                </a:solidFill>
                <a:latin typeface="Arial"/>
              </a:rPr>
              <a:t>BÀI HỌC KẾT THÚC,</a:t>
            </a:r>
          </a:p>
          <a:p>
            <a:pPr>
              <a:lnSpc>
                <a:spcPct val="150000"/>
              </a:lnSpc>
              <a:buClr>
                <a:srgbClr val="033342"/>
              </a:buClr>
            </a:pPr>
            <a:r>
              <a:rPr lang="en-US" sz="3600" dirty="0">
                <a:solidFill>
                  <a:srgbClr val="033342"/>
                </a:solidFill>
                <a:latin typeface="Arial"/>
              </a:rPr>
              <a:t>CẢM ƠN CÁC EM ĐÃ LẮNG NGHE</a:t>
            </a:r>
          </a:p>
        </p:txBody>
      </p:sp>
    </p:spTree>
  </p:cSld>
  <p:clrMapOvr>
    <a:masterClrMapping/>
  </p:clrMapOvr>
  <p:transition spd="med">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39"/>
        <p:cNvGrpSpPr/>
        <p:nvPr/>
      </p:nvGrpSpPr>
      <p:grpSpPr>
        <a:xfrm>
          <a:off x="0" y="0"/>
          <a:ext cx="0" cy="0"/>
          <a:chOff x="0" y="0"/>
          <a:chExt cx="0" cy="0"/>
        </a:xfrm>
      </p:grpSpPr>
      <p:grpSp>
        <p:nvGrpSpPr>
          <p:cNvPr id="9142" name="Google Shape;9142;p30"/>
          <p:cNvGrpSpPr/>
          <p:nvPr/>
        </p:nvGrpSpPr>
        <p:grpSpPr>
          <a:xfrm>
            <a:off x="-657328" y="3388800"/>
            <a:ext cx="2338792" cy="1456392"/>
            <a:chOff x="-657328" y="5522400"/>
            <a:chExt cx="2338792" cy="1456392"/>
          </a:xfrm>
        </p:grpSpPr>
        <p:sp>
          <p:nvSpPr>
            <p:cNvPr id="9143" name="Google Shape;9143;p30"/>
            <p:cNvSpPr/>
            <p:nvPr/>
          </p:nvSpPr>
          <p:spPr>
            <a:xfrm rot="1470405">
              <a:off x="-649729" y="5979934"/>
              <a:ext cx="2323593" cy="54132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4" name="Google Shape;9144;p30"/>
            <p:cNvGrpSpPr/>
            <p:nvPr/>
          </p:nvGrpSpPr>
          <p:grpSpPr>
            <a:xfrm>
              <a:off x="-560870" y="5610563"/>
              <a:ext cx="2145890" cy="1280071"/>
              <a:chOff x="-1274120" y="7009763"/>
              <a:chExt cx="2145890" cy="1280071"/>
            </a:xfrm>
          </p:grpSpPr>
          <p:sp>
            <p:nvSpPr>
              <p:cNvPr id="9145" name="Google Shape;9145;p30"/>
              <p:cNvSpPr/>
              <p:nvPr/>
            </p:nvSpPr>
            <p:spPr>
              <a:xfrm rot="1470405">
                <a:off x="133197" y="7916399"/>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30"/>
              <p:cNvSpPr/>
              <p:nvPr/>
            </p:nvSpPr>
            <p:spPr>
              <a:xfrm rot="1470405">
                <a:off x="99625" y="7782042"/>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30"/>
              <p:cNvSpPr/>
              <p:nvPr/>
            </p:nvSpPr>
            <p:spPr>
              <a:xfrm rot="1470405">
                <a:off x="223031" y="7719321"/>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30"/>
              <p:cNvSpPr/>
              <p:nvPr/>
            </p:nvSpPr>
            <p:spPr>
              <a:xfrm rot="1470405">
                <a:off x="166797" y="8050703"/>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30"/>
              <p:cNvSpPr/>
              <p:nvPr/>
            </p:nvSpPr>
            <p:spPr>
              <a:xfrm rot="1470405">
                <a:off x="346445" y="7656586"/>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30"/>
              <p:cNvSpPr/>
              <p:nvPr/>
            </p:nvSpPr>
            <p:spPr>
              <a:xfrm rot="1470405">
                <a:off x="256639" y="7853627"/>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30"/>
              <p:cNvSpPr/>
              <p:nvPr/>
            </p:nvSpPr>
            <p:spPr>
              <a:xfrm rot="1470405">
                <a:off x="9783" y="7979119"/>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30"/>
              <p:cNvSpPr/>
              <p:nvPr/>
            </p:nvSpPr>
            <p:spPr>
              <a:xfrm rot="1470405">
                <a:off x="-23816" y="7844815"/>
                <a:ext cx="17335" cy="21714"/>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30"/>
              <p:cNvSpPr/>
              <p:nvPr/>
            </p:nvSpPr>
            <p:spPr>
              <a:xfrm rot="1470405">
                <a:off x="189431" y="7585002"/>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30"/>
              <p:cNvSpPr/>
              <p:nvPr/>
            </p:nvSpPr>
            <p:spPr>
              <a:xfrm rot="1470405">
                <a:off x="-147232" y="7907541"/>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30"/>
              <p:cNvSpPr/>
              <p:nvPr/>
            </p:nvSpPr>
            <p:spPr>
              <a:xfrm rot="1470405">
                <a:off x="-91031" y="7576152"/>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30"/>
              <p:cNvSpPr/>
              <p:nvPr/>
            </p:nvSpPr>
            <p:spPr>
              <a:xfrm rot="1470405">
                <a:off x="32416" y="7513424"/>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30"/>
              <p:cNvSpPr/>
              <p:nvPr/>
            </p:nvSpPr>
            <p:spPr>
              <a:xfrm rot="1470405">
                <a:off x="290181" y="7987962"/>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30"/>
              <p:cNvSpPr/>
              <p:nvPr/>
            </p:nvSpPr>
            <p:spPr>
              <a:xfrm rot="1470405">
                <a:off x="-180864" y="7773230"/>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30"/>
              <p:cNvSpPr/>
              <p:nvPr/>
            </p:nvSpPr>
            <p:spPr>
              <a:xfrm rot="1470405">
                <a:off x="-57390" y="7710465"/>
                <a:ext cx="17300" cy="21758"/>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30"/>
              <p:cNvSpPr/>
              <p:nvPr/>
            </p:nvSpPr>
            <p:spPr>
              <a:xfrm rot="1470405">
                <a:off x="66017" y="7647736"/>
                <a:ext cx="17335" cy="21714"/>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30"/>
              <p:cNvSpPr/>
              <p:nvPr/>
            </p:nvSpPr>
            <p:spPr>
              <a:xfrm rot="1470405">
                <a:off x="694044" y="7934038"/>
                <a:ext cx="17370" cy="21714"/>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30"/>
              <p:cNvSpPr/>
              <p:nvPr/>
            </p:nvSpPr>
            <p:spPr>
              <a:xfrm rot="1470405">
                <a:off x="817491" y="7871310"/>
                <a:ext cx="17300" cy="21801"/>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30"/>
              <p:cNvSpPr/>
              <p:nvPr/>
            </p:nvSpPr>
            <p:spPr>
              <a:xfrm rot="1470405">
                <a:off x="637843" y="8265427"/>
                <a:ext cx="17300" cy="21801"/>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30"/>
              <p:cNvSpPr/>
              <p:nvPr/>
            </p:nvSpPr>
            <p:spPr>
              <a:xfrm rot="1470405">
                <a:off x="604211" y="8131116"/>
                <a:ext cx="17370" cy="21714"/>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30"/>
              <p:cNvSpPr/>
              <p:nvPr/>
            </p:nvSpPr>
            <p:spPr>
              <a:xfrm rot="1470405">
                <a:off x="851111" y="8005536"/>
                <a:ext cx="16918" cy="21714"/>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30"/>
              <p:cNvSpPr/>
              <p:nvPr/>
            </p:nvSpPr>
            <p:spPr>
              <a:xfrm rot="1470405">
                <a:off x="727685" y="8068351"/>
                <a:ext cx="17300" cy="21758"/>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30"/>
              <p:cNvSpPr/>
              <p:nvPr/>
            </p:nvSpPr>
            <p:spPr>
              <a:xfrm rot="1470405">
                <a:off x="380014" y="7790883"/>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30"/>
              <p:cNvSpPr/>
              <p:nvPr/>
            </p:nvSpPr>
            <p:spPr>
              <a:xfrm rot="1470405">
                <a:off x="761257" y="8202708"/>
                <a:ext cx="17370" cy="21714"/>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30"/>
              <p:cNvSpPr/>
              <p:nvPr/>
            </p:nvSpPr>
            <p:spPr>
              <a:xfrm rot="1470405">
                <a:off x="570637" y="7996767"/>
                <a:ext cx="17335" cy="21758"/>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30"/>
              <p:cNvSpPr/>
              <p:nvPr/>
            </p:nvSpPr>
            <p:spPr>
              <a:xfrm rot="1470405">
                <a:off x="480795" y="8193843"/>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30"/>
              <p:cNvSpPr/>
              <p:nvPr/>
            </p:nvSpPr>
            <p:spPr>
              <a:xfrm rot="1470405">
                <a:off x="413622" y="7925189"/>
                <a:ext cx="17335" cy="21758"/>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30"/>
              <p:cNvSpPr/>
              <p:nvPr/>
            </p:nvSpPr>
            <p:spPr>
              <a:xfrm rot="1470405">
                <a:off x="503428" y="7728149"/>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30"/>
              <p:cNvSpPr/>
              <p:nvPr/>
            </p:nvSpPr>
            <p:spPr>
              <a:xfrm rot="1470405">
                <a:off x="323780" y="8122266"/>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30"/>
              <p:cNvSpPr/>
              <p:nvPr/>
            </p:nvSpPr>
            <p:spPr>
              <a:xfrm rot="1470405">
                <a:off x="660443" y="7799726"/>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30"/>
              <p:cNvSpPr/>
              <p:nvPr/>
            </p:nvSpPr>
            <p:spPr>
              <a:xfrm rot="1470405">
                <a:off x="447196" y="8059539"/>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30"/>
              <p:cNvSpPr/>
              <p:nvPr/>
            </p:nvSpPr>
            <p:spPr>
              <a:xfrm rot="1470405">
                <a:off x="537029" y="7862461"/>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30"/>
              <p:cNvSpPr/>
              <p:nvPr/>
            </p:nvSpPr>
            <p:spPr>
              <a:xfrm rot="1470405">
                <a:off x="-214438" y="7638881"/>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30"/>
              <p:cNvSpPr/>
              <p:nvPr/>
            </p:nvSpPr>
            <p:spPr>
              <a:xfrm rot="1470405">
                <a:off x="-965906" y="7415352"/>
                <a:ext cx="17335" cy="21714"/>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30"/>
              <p:cNvSpPr/>
              <p:nvPr/>
            </p:nvSpPr>
            <p:spPr>
              <a:xfrm rot="1470405">
                <a:off x="-876073" y="7218273"/>
                <a:ext cx="17335" cy="21714"/>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30"/>
              <p:cNvSpPr/>
              <p:nvPr/>
            </p:nvSpPr>
            <p:spPr>
              <a:xfrm rot="1470405">
                <a:off x="-752722" y="7155510"/>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30"/>
              <p:cNvSpPr/>
              <p:nvPr/>
            </p:nvSpPr>
            <p:spPr>
              <a:xfrm rot="1470405">
                <a:off x="-1089356" y="7478078"/>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30"/>
              <p:cNvSpPr/>
              <p:nvPr/>
            </p:nvSpPr>
            <p:spPr>
              <a:xfrm rot="1470405">
                <a:off x="-999514" y="7281002"/>
                <a:ext cx="17370" cy="21758"/>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30"/>
              <p:cNvSpPr/>
              <p:nvPr/>
            </p:nvSpPr>
            <p:spPr>
              <a:xfrm rot="1470405">
                <a:off x="-932370" y="7549627"/>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30"/>
              <p:cNvSpPr/>
              <p:nvPr/>
            </p:nvSpPr>
            <p:spPr>
              <a:xfrm rot="1470405">
                <a:off x="-808956" y="7486907"/>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30"/>
              <p:cNvSpPr/>
              <p:nvPr/>
            </p:nvSpPr>
            <p:spPr>
              <a:xfrm rot="1470405">
                <a:off x="-842528" y="7352550"/>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30"/>
              <p:cNvSpPr/>
              <p:nvPr/>
            </p:nvSpPr>
            <p:spPr>
              <a:xfrm rot="1470405">
                <a:off x="-909708" y="7083961"/>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30"/>
              <p:cNvSpPr/>
              <p:nvPr/>
            </p:nvSpPr>
            <p:spPr>
              <a:xfrm rot="1470405">
                <a:off x="-1066723" y="7012384"/>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30"/>
              <p:cNvSpPr/>
              <p:nvPr/>
            </p:nvSpPr>
            <p:spPr>
              <a:xfrm rot="1470405">
                <a:off x="-1246371" y="7406501"/>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30"/>
              <p:cNvSpPr/>
              <p:nvPr/>
            </p:nvSpPr>
            <p:spPr>
              <a:xfrm rot="1470405">
                <a:off x="-719123" y="7289829"/>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30"/>
              <p:cNvSpPr/>
              <p:nvPr/>
            </p:nvSpPr>
            <p:spPr>
              <a:xfrm rot="1470405">
                <a:off x="-1270284" y="7275543"/>
                <a:ext cx="6983" cy="20014"/>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30"/>
              <p:cNvSpPr/>
              <p:nvPr/>
            </p:nvSpPr>
            <p:spPr>
              <a:xfrm rot="1470405">
                <a:off x="-1033086" y="7146689"/>
                <a:ext cx="17300" cy="21714"/>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30"/>
              <p:cNvSpPr/>
              <p:nvPr/>
            </p:nvSpPr>
            <p:spPr>
              <a:xfrm rot="1470405">
                <a:off x="-1156529" y="7209425"/>
                <a:ext cx="17370" cy="21758"/>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30"/>
              <p:cNvSpPr/>
              <p:nvPr/>
            </p:nvSpPr>
            <p:spPr>
              <a:xfrm rot="1470405">
                <a:off x="-1122919" y="7343767"/>
                <a:ext cx="17300" cy="21714"/>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30"/>
              <p:cNvSpPr/>
              <p:nvPr/>
            </p:nvSpPr>
            <p:spPr>
              <a:xfrm rot="1470405">
                <a:off x="-337879" y="7701653"/>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30"/>
              <p:cNvSpPr/>
              <p:nvPr/>
            </p:nvSpPr>
            <p:spPr>
              <a:xfrm rot="1470405">
                <a:off x="-281645" y="7370256"/>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30"/>
              <p:cNvSpPr/>
              <p:nvPr/>
            </p:nvSpPr>
            <p:spPr>
              <a:xfrm rot="1470405">
                <a:off x="-371451" y="7567296"/>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30"/>
              <p:cNvSpPr/>
              <p:nvPr/>
            </p:nvSpPr>
            <p:spPr>
              <a:xfrm rot="1470405">
                <a:off x="-461293" y="7764373"/>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30"/>
              <p:cNvSpPr/>
              <p:nvPr/>
            </p:nvSpPr>
            <p:spPr>
              <a:xfrm rot="1470405">
                <a:off x="-595708" y="7227094"/>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30"/>
              <p:cNvSpPr/>
              <p:nvPr/>
            </p:nvSpPr>
            <p:spPr>
              <a:xfrm rot="1470405">
                <a:off x="-494893" y="7630069"/>
                <a:ext cx="17335" cy="21714"/>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30"/>
              <p:cNvSpPr/>
              <p:nvPr/>
            </p:nvSpPr>
            <p:spPr>
              <a:xfrm rot="1470405">
                <a:off x="-124632" y="7441840"/>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30"/>
              <p:cNvSpPr/>
              <p:nvPr/>
            </p:nvSpPr>
            <p:spPr>
              <a:xfrm rot="1470405">
                <a:off x="-304280" y="7835957"/>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30"/>
              <p:cNvSpPr/>
              <p:nvPr/>
            </p:nvSpPr>
            <p:spPr>
              <a:xfrm rot="1470405">
                <a:off x="-248046" y="7504575"/>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30"/>
              <p:cNvSpPr/>
              <p:nvPr/>
            </p:nvSpPr>
            <p:spPr>
              <a:xfrm rot="1470405">
                <a:off x="-405059" y="7432990"/>
                <a:ext cx="17335" cy="21714"/>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30"/>
              <p:cNvSpPr/>
              <p:nvPr/>
            </p:nvSpPr>
            <p:spPr>
              <a:xfrm rot="1470405">
                <a:off x="-651941" y="7558484"/>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30"/>
              <p:cNvSpPr/>
              <p:nvPr/>
            </p:nvSpPr>
            <p:spPr>
              <a:xfrm rot="1470405">
                <a:off x="-685514" y="7424135"/>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30"/>
              <p:cNvSpPr/>
              <p:nvPr/>
            </p:nvSpPr>
            <p:spPr>
              <a:xfrm rot="1470405">
                <a:off x="-775356" y="7621211"/>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30"/>
              <p:cNvSpPr/>
              <p:nvPr/>
            </p:nvSpPr>
            <p:spPr>
              <a:xfrm rot="1470405">
                <a:off x="-438660" y="7298678"/>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30"/>
              <p:cNvSpPr/>
              <p:nvPr/>
            </p:nvSpPr>
            <p:spPr>
              <a:xfrm rot="1470405">
                <a:off x="-618308" y="7692796"/>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30"/>
              <p:cNvSpPr/>
              <p:nvPr/>
            </p:nvSpPr>
            <p:spPr>
              <a:xfrm rot="1470405">
                <a:off x="-528466" y="7495719"/>
                <a:ext cx="17300" cy="21758"/>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30"/>
              <p:cNvSpPr/>
              <p:nvPr/>
            </p:nvSpPr>
            <p:spPr>
              <a:xfrm rot="1470405">
                <a:off x="-562108" y="7361406"/>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11" name="Google Shape;9211;p30"/>
          <p:cNvSpPr/>
          <p:nvPr/>
        </p:nvSpPr>
        <p:spPr>
          <a:xfrm rot="-3850445">
            <a:off x="-182654" y="3945235"/>
            <a:ext cx="2101684" cy="59241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2" name="Google Shape;9212;p30"/>
          <p:cNvGrpSpPr/>
          <p:nvPr/>
        </p:nvGrpSpPr>
        <p:grpSpPr>
          <a:xfrm>
            <a:off x="7061875" y="991378"/>
            <a:ext cx="813900" cy="666544"/>
            <a:chOff x="7061875" y="1067578"/>
            <a:chExt cx="813900" cy="666544"/>
          </a:xfrm>
        </p:grpSpPr>
        <p:sp>
          <p:nvSpPr>
            <p:cNvPr id="9213" name="Google Shape;9213;p30"/>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30"/>
            <p:cNvSpPr/>
            <p:nvPr/>
          </p:nvSpPr>
          <p:spPr>
            <a:xfrm rot="2145483">
              <a:off x="7530281" y="14176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5" name="Google Shape;9215;p30"/>
          <p:cNvGrpSpPr/>
          <p:nvPr/>
        </p:nvGrpSpPr>
        <p:grpSpPr>
          <a:xfrm>
            <a:off x="906807" y="-67811"/>
            <a:ext cx="673438" cy="1079205"/>
            <a:chOff x="1592607" y="-220211"/>
            <a:chExt cx="673438" cy="1079205"/>
          </a:xfrm>
        </p:grpSpPr>
        <p:sp>
          <p:nvSpPr>
            <p:cNvPr id="9216" name="Google Shape;9216;p30"/>
            <p:cNvSpPr/>
            <p:nvPr/>
          </p:nvSpPr>
          <p:spPr>
            <a:xfrm>
              <a:off x="1592607" y="-220211"/>
              <a:ext cx="673438" cy="1079205"/>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30"/>
            <p:cNvSpPr/>
            <p:nvPr/>
          </p:nvSpPr>
          <p:spPr>
            <a:xfrm rot="1010594">
              <a:off x="1761512" y="123677"/>
              <a:ext cx="335612" cy="282693"/>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xmlns="" id="{A2FB1DD0-DD87-584D-D858-9C96F4B337E0}"/>
                  </a:ext>
                </a:extLst>
              </p:cNvPr>
              <p:cNvSpPr/>
              <p:nvPr/>
            </p:nvSpPr>
            <p:spPr>
              <a:xfrm>
                <a:off x="736016" y="2036642"/>
                <a:ext cx="7671968" cy="1254599"/>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spcAft>
                    <a:spcPts val="800"/>
                  </a:spcAft>
                </a:pPr>
                <a:r>
                  <a:rPr lang="en-US" sz="2400" b="1" i="1" dirty="0" err="1">
                    <a:solidFill>
                      <a:srgbClr val="000000"/>
                    </a:solidFill>
                    <a:latin typeface="+mj-lt"/>
                    <a:ea typeface="Arial" panose="020B0604020202020204" pitchFamily="34" charset="0"/>
                    <a:cs typeface="Times New Roman" panose="02020603050405020304" pitchFamily="18" charset="0"/>
                  </a:rPr>
                  <a:t>Hàm</a:t>
                </a:r>
                <a:r>
                  <a:rPr lang="en-US" sz="2400" b="1" i="1" dirty="0">
                    <a:solidFill>
                      <a:srgbClr val="000000"/>
                    </a:solidFill>
                    <a:latin typeface="+mj-lt"/>
                    <a:ea typeface="Arial" panose="020B0604020202020204" pitchFamily="34" charset="0"/>
                    <a:cs typeface="Times New Roman" panose="02020603050405020304" pitchFamily="18" charset="0"/>
                  </a:rPr>
                  <a:t> </a:t>
                </a:r>
                <a:r>
                  <a:rPr lang="en-US" sz="2400" b="1" i="1" dirty="0" err="1">
                    <a:solidFill>
                      <a:srgbClr val="000000"/>
                    </a:solidFill>
                    <a:latin typeface="+mj-lt"/>
                    <a:ea typeface="Arial" panose="020B0604020202020204" pitchFamily="34" charset="0"/>
                    <a:cs typeface="Times New Roman" panose="02020603050405020304" pitchFamily="18" charset="0"/>
                  </a:rPr>
                  <a:t>số</a:t>
                </a:r>
                <a:r>
                  <a:rPr lang="en-US" sz="2400" b="1" i="1" dirty="0">
                    <a:solidFill>
                      <a:srgbClr val="000000"/>
                    </a:solidFill>
                    <a:latin typeface="+mj-lt"/>
                    <a:ea typeface="Arial" panose="020B0604020202020204" pitchFamily="34" charset="0"/>
                    <a:cs typeface="Times New Roman" panose="02020603050405020304" pitchFamily="18" charset="0"/>
                  </a:rPr>
                  <a:t> </a:t>
                </a:r>
                <a:r>
                  <a:rPr lang="en-US" sz="2400" b="1" i="1" dirty="0" err="1">
                    <a:solidFill>
                      <a:srgbClr val="000000"/>
                    </a:solidFill>
                    <a:latin typeface="+mj-lt"/>
                    <a:ea typeface="Arial" panose="020B0604020202020204" pitchFamily="34" charset="0"/>
                    <a:cs typeface="Times New Roman" panose="02020603050405020304" pitchFamily="18" charset="0"/>
                  </a:rPr>
                  <a:t>bậc</a:t>
                </a:r>
                <a:r>
                  <a:rPr lang="en-US" sz="2400" b="1" i="1" dirty="0">
                    <a:solidFill>
                      <a:srgbClr val="000000"/>
                    </a:solidFill>
                    <a:latin typeface="+mj-lt"/>
                    <a:ea typeface="Arial" panose="020B0604020202020204" pitchFamily="34" charset="0"/>
                    <a:cs typeface="Times New Roman" panose="02020603050405020304" pitchFamily="18" charset="0"/>
                  </a:rPr>
                  <a:t> </a:t>
                </a:r>
                <a:r>
                  <a:rPr lang="en-US" sz="2400" b="1" i="1" dirty="0" err="1">
                    <a:solidFill>
                      <a:srgbClr val="000000"/>
                    </a:solidFill>
                    <a:latin typeface="+mj-lt"/>
                    <a:ea typeface="Arial" panose="020B0604020202020204" pitchFamily="34" charset="0"/>
                    <a:cs typeface="Times New Roman" panose="02020603050405020304" pitchFamily="18" charset="0"/>
                  </a:rPr>
                  <a:t>nhất</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là</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hàm</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số</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được</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cho</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bởi</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công</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thức</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i="0" dirty="0">
                    <a:solidFill>
                      <a:srgbClr val="000000"/>
                    </a:solidFill>
                    <a:latin typeface="+mj-lt"/>
                    <a:ea typeface="Arial" panose="020B0604020202020204" pitchFamily="34" charset="0"/>
                    <a:cs typeface="Times New Roman" panose="02020603050405020304" pitchFamily="18" charset="0"/>
                  </a:rPr>
                  <a:t>y = ax + b</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với</a:t>
                </a:r>
                <a:r>
                  <a:rPr lang="en-US" sz="2400" dirty="0">
                    <a:solidFill>
                      <a:srgbClr val="000000"/>
                    </a:solidFill>
                    <a:latin typeface="+mj-lt"/>
                    <a:ea typeface="Arial" panose="020B0604020202020204" pitchFamily="34" charset="0"/>
                    <a:cs typeface="Times New Roman" panose="02020603050405020304" pitchFamily="18" charset="0"/>
                  </a:rPr>
                  <a:t> a, b </a:t>
                </a:r>
                <a:r>
                  <a:rPr lang="en-US" sz="2400" dirty="0" err="1">
                    <a:solidFill>
                      <a:srgbClr val="000000"/>
                    </a:solidFill>
                    <a:latin typeface="+mj-lt"/>
                    <a:ea typeface="Arial" panose="020B0604020202020204" pitchFamily="34" charset="0"/>
                    <a:cs typeface="Times New Roman" panose="02020603050405020304" pitchFamily="18" charset="0"/>
                  </a:rPr>
                  <a:t>là</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các</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số</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cho</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trước</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dirty="0" err="1">
                    <a:solidFill>
                      <a:srgbClr val="000000"/>
                    </a:solidFill>
                    <a:latin typeface="+mj-lt"/>
                    <a:ea typeface="Arial" panose="020B0604020202020204" pitchFamily="34" charset="0"/>
                    <a:cs typeface="Times New Roman" panose="02020603050405020304" pitchFamily="18" charset="0"/>
                  </a:rPr>
                  <a:t>và</a:t>
                </a:r>
                <a:r>
                  <a:rPr lang="en-US" sz="2400" dirty="0">
                    <a:solidFill>
                      <a:srgbClr val="000000"/>
                    </a:solidFill>
                    <a:latin typeface="+mj-lt"/>
                    <a:ea typeface="Arial" panose="020B0604020202020204" pitchFamily="34" charset="0"/>
                    <a:cs typeface="Times New Roman" panose="02020603050405020304" pitchFamily="18" charset="0"/>
                  </a:rPr>
                  <a:t> </a:t>
                </a:r>
                <a:r>
                  <a:rPr lang="en-US" sz="2400" i="0" dirty="0">
                    <a:solidFill>
                      <a:srgbClr val="333333"/>
                    </a:solidFill>
                    <a:latin typeface="+mj-lt"/>
                    <a:ea typeface="Arial" panose="020B0604020202020204" pitchFamily="34" charset="0"/>
                    <a:cs typeface="Times New Roman" panose="02020603050405020304" pitchFamily="18" charset="0"/>
                  </a:rPr>
                  <a:t>a </a:t>
                </a:r>
                <a14:m>
                  <m:oMath xmlns:m="http://schemas.openxmlformats.org/officeDocument/2006/math">
                    <m:r>
                      <a:rPr lang="en-US" sz="2400" i="1">
                        <a:solidFill>
                          <a:srgbClr val="333333"/>
                        </a:solidFill>
                        <a:latin typeface="Cambria Math"/>
                        <a:ea typeface="Arial" panose="020B0604020202020204" pitchFamily="34" charset="0"/>
                        <a:cs typeface="Times New Roman" panose="02020603050405020304" pitchFamily="18" charset="0"/>
                      </a:rPr>
                      <m:t>≠</m:t>
                    </m:r>
                  </m:oMath>
                </a14:m>
                <a:r>
                  <a:rPr lang="en-US" sz="2400" dirty="0">
                    <a:solidFill>
                      <a:srgbClr val="333333"/>
                    </a:solidFill>
                    <a:latin typeface="+mj-lt"/>
                    <a:ea typeface="Times New Roman" panose="02020603050405020304" pitchFamily="18" charset="0"/>
                    <a:cs typeface="Times New Roman" panose="02020603050405020304" pitchFamily="18" charset="0"/>
                  </a:rPr>
                  <a:t> 0.</a:t>
                </a:r>
                <a:endParaRPr lang="en-US" sz="2400" dirty="0">
                  <a:latin typeface="+mj-lt"/>
                  <a:ea typeface="Arial" panose="020B0604020202020204" pitchFamily="34" charset="0"/>
                  <a:cs typeface="Times New Roman" panose="02020603050405020304" pitchFamily="18" charset="0"/>
                </a:endParaRPr>
              </a:p>
            </p:txBody>
          </p:sp>
        </mc:Choice>
        <mc:Fallback xmlns="">
          <p:sp>
            <p:nvSpPr>
              <p:cNvPr id="9" name="Rectangle: Rounded Corners 8">
                <a:extLst>
                  <a:ext uri="{FF2B5EF4-FFF2-40B4-BE49-F238E27FC236}">
                    <a16:creationId xmlns:a16="http://schemas.microsoft.com/office/drawing/2014/main" id="{A2FB1DD0-DD87-584D-D858-9C96F4B337E0}"/>
                  </a:ext>
                </a:extLst>
              </p:cNvPr>
              <p:cNvSpPr>
                <a:spLocks noRot="1" noChangeAspect="1" noMove="1" noResize="1" noEditPoints="1" noAdjustHandles="1" noChangeArrowheads="1" noChangeShapeType="1" noTextEdit="1"/>
              </p:cNvSpPr>
              <p:nvPr/>
            </p:nvSpPr>
            <p:spPr>
              <a:xfrm>
                <a:off x="736016" y="2036642"/>
                <a:ext cx="7671968" cy="1254599"/>
              </a:xfrm>
              <a:prstGeom prst="roundRect">
                <a:avLst/>
              </a:prstGeom>
              <a:blipFill>
                <a:blip r:embed="rId3"/>
                <a:stretch>
                  <a:fillRect l="-317" b="-4762"/>
                </a:stretch>
              </a:blipFill>
              <a:ln>
                <a:solidFill>
                  <a:srgbClr val="FF0000"/>
                </a:solidFill>
                <a:prstDash val="dash"/>
              </a:ln>
            </p:spPr>
            <p:txBody>
              <a:bodyPr/>
              <a:lstStyle/>
              <a:p>
                <a:r>
                  <a:rPr lang="en-US">
                    <a:noFill/>
                  </a:rPr>
                  <a:t> </a:t>
                </a:r>
              </a:p>
            </p:txBody>
          </p:sp>
        </mc:Fallback>
      </mc:AlternateContent>
      <p:sp>
        <p:nvSpPr>
          <p:cNvPr id="11" name="Pentagon 6">
            <a:extLst>
              <a:ext uri="{FF2B5EF4-FFF2-40B4-BE49-F238E27FC236}">
                <a16:creationId xmlns:a16="http://schemas.microsoft.com/office/drawing/2014/main" xmlns="" id="{1A74FEF5-DCD2-645B-882B-3BDD361DCB83}"/>
              </a:ext>
            </a:extLst>
          </p:cNvPr>
          <p:cNvSpPr/>
          <p:nvPr/>
        </p:nvSpPr>
        <p:spPr>
          <a:xfrm>
            <a:off x="-12756" y="1186359"/>
            <a:ext cx="2069674" cy="537391"/>
          </a:xfrm>
          <a:prstGeom prst="homePlate">
            <a:avLst/>
          </a:prstGeom>
          <a:solidFill>
            <a:srgbClr val="DDF6FF"/>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prstClr val="black"/>
                </a:solidFill>
                <a:ea typeface="+mn-ea"/>
                <a:cs typeface="Arial" panose="020B0604020202020204" pitchFamily="34" charset="0"/>
              </a:rPr>
              <a:t>KẾT LUẬN</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pic>
        <p:nvPicPr>
          <p:cNvPr id="12" name="Picture 11">
            <a:extLst>
              <a:ext uri="{FF2B5EF4-FFF2-40B4-BE49-F238E27FC236}">
                <a16:creationId xmlns:a16="http://schemas.microsoft.com/office/drawing/2014/main" xmlns="" id="{13E69087-94F8-8616-B8DE-544CBE23E319}"/>
              </a:ext>
            </a:extLst>
          </p:cNvPr>
          <p:cNvPicPr>
            <a:picLocks noChangeAspect="1"/>
          </p:cNvPicPr>
          <p:nvPr/>
        </p:nvPicPr>
        <p:blipFill>
          <a:blip r:embed="rId4"/>
          <a:stretch>
            <a:fillRect/>
          </a:stretch>
        </p:blipFill>
        <p:spPr>
          <a:xfrm>
            <a:off x="7714911" y="3203347"/>
            <a:ext cx="1060301" cy="1553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9231" name="Google Shape;9231;p31"/>
          <p:cNvSpPr/>
          <p:nvPr/>
        </p:nvSpPr>
        <p:spPr>
          <a:xfrm rot="-7200002">
            <a:off x="8513203" y="4344562"/>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8655483" y="535068"/>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xmlns="" id="{15A755AC-7C9D-E6E7-8F0F-E30A79CDB270}"/>
              </a:ext>
            </a:extLst>
          </p:cNvPr>
          <p:cNvSpPr txBox="1"/>
          <p:nvPr/>
        </p:nvSpPr>
        <p:spPr>
          <a:xfrm>
            <a:off x="1007394" y="347638"/>
            <a:ext cx="1466470"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Arial" panose="020B0604020202020204" pitchFamily="34" charset="0"/>
                <a:ea typeface="+mn-ea"/>
                <a:cs typeface="Arial" panose="020B0604020202020204" pitchFamily="34" charset="0"/>
              </a:rPr>
              <a:t>Ví</a:t>
            </a:r>
            <a:r>
              <a:rPr lang="nl-NL" sz="2000" b="1" kern="1200" dirty="0">
                <a:solidFill>
                  <a:prstClr val="black"/>
                </a:solidFill>
                <a:latin typeface="Arial" panose="020B0604020202020204" pitchFamily="34" charset="0"/>
                <a:ea typeface="+mn-ea"/>
                <a:cs typeface="Arial" panose="020B0604020202020204" pitchFamily="34" charset="0"/>
              </a:rPr>
              <a:t> </a:t>
            </a:r>
            <a:r>
              <a:rPr lang="nl-NL" sz="2000" b="1" kern="1200" dirty="0" err="1">
                <a:solidFill>
                  <a:prstClr val="black"/>
                </a:solidFill>
                <a:latin typeface="Arial" panose="020B0604020202020204" pitchFamily="34" charset="0"/>
                <a:ea typeface="+mn-ea"/>
                <a:cs typeface="Arial" panose="020B0604020202020204" pitchFamily="34" charset="0"/>
              </a:rPr>
              <a:t>dụ</a:t>
            </a:r>
            <a:r>
              <a:rPr lang="nl-NL" sz="2000" b="1" kern="1200" dirty="0">
                <a:solidFill>
                  <a:prstClr val="black"/>
                </a:solidFill>
                <a:latin typeface="Arial" panose="020B0604020202020204" pitchFamily="34" charset="0"/>
                <a:ea typeface="+mn-ea"/>
                <a:cs typeface="Arial" panose="020B0604020202020204" pitchFamily="34" charset="0"/>
              </a:rPr>
              <a:t> 1</a:t>
            </a:r>
            <a:endParaRPr lang="en-US" sz="20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F3D198F8-38F2-B94E-DD4D-32C8A8707558}"/>
                  </a:ext>
                </a:extLst>
              </p:cNvPr>
              <p:cNvSpPr txBox="1"/>
              <p:nvPr/>
            </p:nvSpPr>
            <p:spPr>
              <a:xfrm>
                <a:off x="1007394" y="371442"/>
                <a:ext cx="7008450" cy="2377189"/>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Tìm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bậc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nhất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trong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đây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hệ</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 b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đó</a:t>
                </a:r>
                <a:r>
                  <a:rPr lang="en-US" sz="2000" kern="1200" dirty="0">
                    <a:solidFill>
                      <a:prstClr val="black"/>
                    </a:solidFill>
                    <a:latin typeface="+mj-lt"/>
                    <a:ea typeface="+mn-ea"/>
                    <a:cs typeface="Arial" panose="020B0604020202020204" pitchFamily="34" charset="0"/>
                  </a:rPr>
                  <a:t>:</a:t>
                </a:r>
              </a:p>
              <a:p>
                <a:pPr>
                  <a:lnSpc>
                    <a:spcPct val="150000"/>
                  </a:lnSpc>
                </a:pPr>
                <a:r>
                  <a:rPr lang="en-US" sz="2000" kern="1200" dirty="0">
                    <a:solidFill>
                      <a:prstClr val="black"/>
                    </a:solidFill>
                    <a:latin typeface="+mj-lt"/>
                    <a:ea typeface="+mn-ea"/>
                    <a:cs typeface="Arial" panose="020B0604020202020204" pitchFamily="34" charset="0"/>
                  </a:rPr>
                  <a:t>	y = 2x + 5;  		y = </a:t>
                </a:r>
                <a14:m>
                  <m:oMath xmlns:m="http://schemas.openxmlformats.org/officeDocument/2006/math">
                    <m:r>
                      <a:rPr lang="en-US" sz="2000" b="0" i="1" kern="1200" smtClean="0">
                        <a:solidFill>
                          <a:prstClr val="black"/>
                        </a:solidFill>
                        <a:latin typeface="Cambria Math"/>
                        <a:ea typeface="+mn-ea"/>
                        <a:cs typeface="Arial" panose="020B0604020202020204" pitchFamily="34" charset="0"/>
                      </a:rPr>
                      <m:t>−</m:t>
                    </m:r>
                  </m:oMath>
                </a14:m>
                <a:r>
                  <a:rPr lang="en-US" sz="2000" dirty="0">
                    <a:latin typeface="+mj-lt"/>
                  </a:rPr>
                  <a:t>7x;  </a:t>
                </a:r>
              </a:p>
              <a:p>
                <a:pPr>
                  <a:lnSpc>
                    <a:spcPct val="150000"/>
                  </a:lnSpc>
                </a:pPr>
                <a:r>
                  <a:rPr lang="en-US" sz="2000" dirty="0">
                    <a:latin typeface="+mj-lt"/>
                  </a:rPr>
                  <a:t>	s = 2v + 8;  		P = 9,8m + 2,3;  </a:t>
                </a:r>
              </a:p>
              <a:p>
                <a:pPr>
                  <a:lnSpc>
                    <a:spcPct val="150000"/>
                  </a:lnSpc>
                </a:pPr>
                <a:r>
                  <a:rPr lang="en-US" sz="2000" dirty="0">
                    <a:latin typeface="+mj-lt"/>
                  </a:rPr>
                  <a:t>	y = </a:t>
                </a:r>
                <a14:m>
                  <m:oMath xmlns:m="http://schemas.openxmlformats.org/officeDocument/2006/math">
                    <m:rad>
                      <m:radPr>
                        <m:degHide m:val="on"/>
                        <m:ctrlPr>
                          <a:rPr lang="en-US" sz="2000" b="0" i="1" smtClean="0">
                            <a:latin typeface="Cambria Math"/>
                          </a:rPr>
                        </m:ctrlPr>
                      </m:radPr>
                      <m:deg/>
                      <m:e>
                        <m:r>
                          <a:rPr lang="en-US" sz="2000" b="0" i="1" smtClean="0">
                            <a:latin typeface="Cambria Math"/>
                          </a:rPr>
                          <m:t>2</m:t>
                        </m:r>
                      </m:e>
                    </m:rad>
                  </m:oMath>
                </a14:m>
                <a:r>
                  <a:rPr lang="en-US" sz="2000" dirty="0">
                    <a:latin typeface="+mj-lt"/>
                  </a:rPr>
                  <a:t>x + </a:t>
                </a:r>
                <a14:m>
                  <m:oMath xmlns:m="http://schemas.openxmlformats.org/officeDocument/2006/math">
                    <m:rad>
                      <m:radPr>
                        <m:degHide m:val="on"/>
                        <m:ctrlPr>
                          <a:rPr lang="en-US" sz="2000" b="0" i="1" smtClean="0">
                            <a:latin typeface="Cambria Math"/>
                          </a:rPr>
                        </m:ctrlPr>
                      </m:radPr>
                      <m:deg/>
                      <m:e>
                        <m:r>
                          <a:rPr lang="en-US" sz="2000" b="0" i="1" smtClean="0">
                            <a:latin typeface="Cambria Math"/>
                          </a:rPr>
                          <m:t>3</m:t>
                        </m:r>
                      </m:e>
                    </m:rad>
                  </m:oMath>
                </a14:m>
                <a:r>
                  <a:rPr lang="en-US" sz="2000" dirty="0">
                    <a:latin typeface="+mj-lt"/>
                  </a:rPr>
                  <a:t>;  		y = 2x</a:t>
                </a:r>
                <a:r>
                  <a:rPr lang="en-US" sz="2000" baseline="30000" dirty="0">
                    <a:latin typeface="+mj-lt"/>
                  </a:rPr>
                  <a:t>2</a:t>
                </a:r>
                <a:r>
                  <a:rPr lang="en-US" sz="2000" dirty="0">
                    <a:latin typeface="+mj-lt"/>
                  </a:rPr>
                  <a:t> + 9</a:t>
                </a:r>
              </a:p>
            </p:txBody>
          </p:sp>
        </mc:Choice>
        <mc:Fallback xmlns="">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1007394" y="371442"/>
                <a:ext cx="7008450" cy="2377189"/>
              </a:xfrm>
              <a:prstGeom prst="rect">
                <a:avLst/>
              </a:prstGeom>
              <a:blipFill>
                <a:blip r:embed="rId3"/>
                <a:stretch>
                  <a:fillRect l="-870" b="-3846"/>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xmlns="" id="{BBCB0D17-D698-9481-8C03-0E3A7B8B8E10}"/>
              </a:ext>
            </a:extLst>
          </p:cNvPr>
          <p:cNvGrpSpPr/>
          <p:nvPr/>
        </p:nvGrpSpPr>
        <p:grpSpPr>
          <a:xfrm flipH="1">
            <a:off x="7081525" y="2573456"/>
            <a:ext cx="1254144" cy="537264"/>
            <a:chOff x="8441668" y="4587774"/>
            <a:chExt cx="1263473" cy="823613"/>
          </a:xfrm>
        </p:grpSpPr>
        <p:pic>
          <p:nvPicPr>
            <p:cNvPr id="5" name="Picture 4">
              <a:extLst>
                <a:ext uri="{FF2B5EF4-FFF2-40B4-BE49-F238E27FC236}">
                  <a16:creationId xmlns:a16="http://schemas.microsoft.com/office/drawing/2014/main" xmlns="" id="{8EE9ABE4-0FA0-F444-C238-AF70F265362F}"/>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xmlns="" id="{05AFB571-AC3F-B7AE-AABF-51D8343C1BBF}"/>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251FC839-58C0-87EA-5801-D8C389606827}"/>
                  </a:ext>
                </a:extLst>
              </p:cNvPr>
              <p:cNvSpPr txBox="1"/>
              <p:nvPr/>
            </p:nvSpPr>
            <p:spPr>
              <a:xfrm>
                <a:off x="390573" y="3001083"/>
                <a:ext cx="4398132" cy="1881990"/>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Các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bậc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nhất</a:t>
                </a:r>
                <a:r>
                  <a:rPr lang="en-US" sz="2000" kern="1200" dirty="0">
                    <a:solidFill>
                      <a:prstClr val="black"/>
                    </a:solidFill>
                    <a:latin typeface="+mj-lt"/>
                    <a:ea typeface="+mn-ea"/>
                    <a:cs typeface="Arial" panose="020B0604020202020204" pitchFamily="34" charset="0"/>
                  </a:rPr>
                  <a:t>:</a:t>
                </a:r>
              </a:p>
              <a:p>
                <a:pPr>
                  <a:lnSpc>
                    <a:spcPct val="150000"/>
                  </a:lnSpc>
                </a:pPr>
                <a:r>
                  <a:rPr lang="en-US" sz="2000" kern="1200" dirty="0">
                    <a:solidFill>
                      <a:prstClr val="black"/>
                    </a:solidFill>
                    <a:latin typeface="+mj-lt"/>
                    <a:cs typeface="Arial" panose="020B0604020202020204" pitchFamily="34" charset="0"/>
                  </a:rPr>
                  <a:t>y = 2x + 5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2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5</a:t>
                </a:r>
              </a:p>
              <a:p>
                <a:pPr>
                  <a:lnSpc>
                    <a:spcPct val="150000"/>
                  </a:lnSpc>
                </a:pPr>
                <a:r>
                  <a:rPr lang="en-US" sz="2000" kern="1200" dirty="0">
                    <a:solidFill>
                      <a:prstClr val="black"/>
                    </a:solidFill>
                    <a:latin typeface="+mj-lt"/>
                    <a:cs typeface="Arial" panose="020B0604020202020204" pitchFamily="34" charset="0"/>
                  </a:rPr>
                  <a:t>y = </a:t>
                </a:r>
                <a14:m>
                  <m:oMath xmlns:m="http://schemas.openxmlformats.org/officeDocument/2006/math">
                    <m:r>
                      <a:rPr lang="en-US" sz="2000" i="1" kern="1200">
                        <a:solidFill>
                          <a:prstClr val="black"/>
                        </a:solidFill>
                        <a:latin typeface="Cambria Math"/>
                        <a:cs typeface="Arial" panose="020B0604020202020204" pitchFamily="34" charset="0"/>
                      </a:rPr>
                      <m:t>−</m:t>
                    </m:r>
                  </m:oMath>
                </a14:m>
                <a:r>
                  <a:rPr lang="en-US" sz="2000" dirty="0">
                    <a:latin typeface="+mj-lt"/>
                  </a:rPr>
                  <a:t>7x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a:t>
                </a:r>
                <a14:m>
                  <m:oMath xmlns:m="http://schemas.openxmlformats.org/officeDocument/2006/math">
                    <m:r>
                      <a:rPr lang="en-US" sz="2000" b="0" i="1" kern="1200" smtClean="0">
                        <a:solidFill>
                          <a:prstClr val="black"/>
                        </a:solidFill>
                        <a:latin typeface="Cambria Math"/>
                        <a:cs typeface="Arial" panose="020B0604020202020204" pitchFamily="34" charset="0"/>
                      </a:rPr>
                      <m:t>−</m:t>
                    </m:r>
                  </m:oMath>
                </a14:m>
                <a:r>
                  <a:rPr lang="en-US" sz="2000" kern="1200" dirty="0">
                    <a:solidFill>
                      <a:prstClr val="black"/>
                    </a:solidFill>
                    <a:latin typeface="+mj-lt"/>
                    <a:cs typeface="Arial" panose="020B0604020202020204" pitchFamily="34" charset="0"/>
                  </a:rPr>
                  <a:t>7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0</a:t>
                </a:r>
                <a:endParaRPr lang="en-US" sz="2000" dirty="0">
                  <a:latin typeface="+mj-lt"/>
                </a:endParaRPr>
              </a:p>
              <a:p>
                <a:pPr>
                  <a:lnSpc>
                    <a:spcPct val="150000"/>
                  </a:lnSpc>
                </a:pPr>
                <a:r>
                  <a:rPr lang="en-US" sz="2000" dirty="0">
                    <a:latin typeface="+mj-lt"/>
                  </a:rPr>
                  <a:t>s = 2v + 8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2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8</a:t>
                </a:r>
                <a:endParaRPr lang="en-US" sz="2000" dirty="0">
                  <a:latin typeface="+mj-lt"/>
                </a:endParaRPr>
              </a:p>
            </p:txBody>
          </p:sp>
        </mc:Choice>
        <mc:Fallback xmlns="">
          <p:sp>
            <p:nvSpPr>
              <p:cNvPr id="7" name="TextBox 6">
                <a:extLst>
                  <a:ext uri="{FF2B5EF4-FFF2-40B4-BE49-F238E27FC236}">
                    <a16:creationId xmlns:a16="http://schemas.microsoft.com/office/drawing/2014/main" id="{251FC839-58C0-87EA-5801-D8C389606827}"/>
                  </a:ext>
                </a:extLst>
              </p:cNvPr>
              <p:cNvSpPr txBox="1">
                <a:spLocks noRot="1" noChangeAspect="1" noMove="1" noResize="1" noEditPoints="1" noAdjustHandles="1" noChangeArrowheads="1" noChangeShapeType="1" noTextEdit="1"/>
              </p:cNvSpPr>
              <p:nvPr/>
            </p:nvSpPr>
            <p:spPr>
              <a:xfrm>
                <a:off x="390573" y="3001083"/>
                <a:ext cx="4398132" cy="1881990"/>
              </a:xfrm>
              <a:prstGeom prst="rect">
                <a:avLst/>
              </a:prstGeom>
              <a:blipFill>
                <a:blip r:embed="rId5"/>
                <a:stretch>
                  <a:fillRect l="-1385" b="-48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2D1F0C29-4F84-1B0C-B958-3AF733654FF1}"/>
                  </a:ext>
                </a:extLst>
              </p:cNvPr>
              <p:cNvSpPr txBox="1"/>
              <p:nvPr/>
            </p:nvSpPr>
            <p:spPr>
              <a:xfrm>
                <a:off x="4536429" y="3636083"/>
                <a:ext cx="4398132" cy="992195"/>
              </a:xfrm>
              <a:prstGeom prst="rect">
                <a:avLst/>
              </a:prstGeom>
              <a:noFill/>
            </p:spPr>
            <p:txBody>
              <a:bodyPr wrap="square">
                <a:spAutoFit/>
              </a:bodyPr>
              <a:lstStyle/>
              <a:p>
                <a:pPr>
                  <a:lnSpc>
                    <a:spcPct val="150000"/>
                  </a:lnSpc>
                </a:pPr>
                <a:r>
                  <a:rPr lang="en-US" sz="2000" dirty="0">
                    <a:latin typeface="+mj-lt"/>
                  </a:rPr>
                  <a:t>P = 9,8m + 2,3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9,8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2,3</a:t>
                </a:r>
              </a:p>
              <a:p>
                <a:pPr>
                  <a:lnSpc>
                    <a:spcPct val="150000"/>
                  </a:lnSpc>
                </a:pPr>
                <a:r>
                  <a:rPr lang="en-US" sz="2000" dirty="0">
                    <a:latin typeface="+mj-lt"/>
                  </a:rPr>
                  <a:t>y = </a:t>
                </a:r>
                <a14:m>
                  <m:oMath xmlns:m="http://schemas.openxmlformats.org/officeDocument/2006/math">
                    <m:rad>
                      <m:radPr>
                        <m:degHide m:val="on"/>
                        <m:ctrlPr>
                          <a:rPr lang="en-US" sz="2000" i="1">
                            <a:latin typeface="Cambria Math"/>
                          </a:rPr>
                        </m:ctrlPr>
                      </m:radPr>
                      <m:deg/>
                      <m:e>
                        <m:r>
                          <a:rPr lang="en-US" sz="2000" i="1">
                            <a:latin typeface="Cambria Math"/>
                          </a:rPr>
                          <m:t>2</m:t>
                        </m:r>
                      </m:e>
                    </m:rad>
                  </m:oMath>
                </a14:m>
                <a:r>
                  <a:rPr lang="en-US" sz="2000" dirty="0">
                    <a:latin typeface="+mj-lt"/>
                  </a:rPr>
                  <a:t>x + </a:t>
                </a:r>
                <a14:m>
                  <m:oMath xmlns:m="http://schemas.openxmlformats.org/officeDocument/2006/math">
                    <m:rad>
                      <m:radPr>
                        <m:degHide m:val="on"/>
                        <m:ctrlPr>
                          <a:rPr lang="en-US" sz="2000" i="1">
                            <a:latin typeface="Cambria Math"/>
                          </a:rPr>
                        </m:ctrlPr>
                      </m:radPr>
                      <m:deg/>
                      <m:e>
                        <m:r>
                          <a:rPr lang="en-US" sz="2000" i="1">
                            <a:latin typeface="Cambria Math"/>
                          </a:rPr>
                          <m:t>3</m:t>
                        </m:r>
                      </m:e>
                    </m:rad>
                    <m:r>
                      <a:rPr lang="en-US" sz="2000" i="1">
                        <a:latin typeface="Cambria Math"/>
                      </a:rPr>
                      <m:t> </m:t>
                    </m:r>
                  </m:oMath>
                </a14:m>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a:t>
                </a:r>
                <a14:m>
                  <m:oMath xmlns:m="http://schemas.openxmlformats.org/officeDocument/2006/math">
                    <m:rad>
                      <m:radPr>
                        <m:degHide m:val="on"/>
                        <m:ctrlPr>
                          <a:rPr lang="en-US" sz="2000" i="1">
                            <a:latin typeface="Cambria Math"/>
                          </a:rPr>
                        </m:ctrlPr>
                      </m:radPr>
                      <m:deg/>
                      <m:e>
                        <m:r>
                          <a:rPr lang="en-US" sz="2000" i="1">
                            <a:latin typeface="Cambria Math"/>
                          </a:rPr>
                          <m:t>2</m:t>
                        </m:r>
                      </m:e>
                    </m:rad>
                  </m:oMath>
                </a14:m>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a:t>
                </a:r>
                <a14:m>
                  <m:oMath xmlns:m="http://schemas.openxmlformats.org/officeDocument/2006/math">
                    <m:rad>
                      <m:radPr>
                        <m:degHide m:val="on"/>
                        <m:ctrlPr>
                          <a:rPr lang="en-US" sz="2000" i="1">
                            <a:latin typeface="Cambria Math"/>
                          </a:rPr>
                        </m:ctrlPr>
                      </m:radPr>
                      <m:deg/>
                      <m:e>
                        <m:r>
                          <a:rPr lang="en-US" sz="2000" i="1">
                            <a:latin typeface="Cambria Math"/>
                          </a:rPr>
                          <m:t>3</m:t>
                        </m:r>
                      </m:e>
                    </m:rad>
                  </m:oMath>
                </a14:m>
                <a:endParaRPr lang="en-US" sz="2000" dirty="0">
                  <a:latin typeface="+mj-lt"/>
                </a:endParaRPr>
              </a:p>
            </p:txBody>
          </p:sp>
        </mc:Choice>
        <mc:Fallback xmlns="">
          <p:sp>
            <p:nvSpPr>
              <p:cNvPr id="8" name="TextBox 7">
                <a:extLst>
                  <a:ext uri="{FF2B5EF4-FFF2-40B4-BE49-F238E27FC236}">
                    <a16:creationId xmlns:a16="http://schemas.microsoft.com/office/drawing/2014/main" id="{2D1F0C29-4F84-1B0C-B958-3AF733654FF1}"/>
                  </a:ext>
                </a:extLst>
              </p:cNvPr>
              <p:cNvSpPr txBox="1">
                <a:spLocks noRot="1" noChangeAspect="1" noMove="1" noResize="1" noEditPoints="1" noAdjustHandles="1" noChangeArrowheads="1" noChangeShapeType="1" noTextEdit="1"/>
              </p:cNvSpPr>
              <p:nvPr/>
            </p:nvSpPr>
            <p:spPr>
              <a:xfrm>
                <a:off x="4536429" y="3636083"/>
                <a:ext cx="4398132" cy="992195"/>
              </a:xfrm>
              <a:prstGeom prst="rect">
                <a:avLst/>
              </a:prstGeom>
              <a:blipFill>
                <a:blip r:embed="rId6"/>
                <a:stretch>
                  <a:fillRect l="-1385" b="-10429"/>
                </a:stretch>
              </a:blipFill>
            </p:spPr>
            <p:txBody>
              <a:bodyPr/>
              <a:lstStyle/>
              <a:p>
                <a:r>
                  <a:rPr lang="en-US">
                    <a:noFill/>
                  </a:rPr>
                  <a:t> </a:t>
                </a:r>
              </a:p>
            </p:txBody>
          </p:sp>
        </mc:Fallback>
      </mc:AlternateContent>
    </p:spTree>
    <p:extLst>
      <p:ext uri="{BB962C8B-B14F-4D97-AF65-F5344CB8AC3E}">
        <p14:creationId xmlns:p14="http://schemas.microsoft.com/office/powerpoint/2010/main" val="3233149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53"/>
        <p:cNvGrpSpPr/>
        <p:nvPr/>
      </p:nvGrpSpPr>
      <p:grpSpPr>
        <a:xfrm>
          <a:off x="0" y="0"/>
          <a:ext cx="0" cy="0"/>
          <a:chOff x="0" y="0"/>
          <a:chExt cx="0" cy="0"/>
        </a:xfrm>
      </p:grpSpPr>
      <p:sp>
        <p:nvSpPr>
          <p:cNvPr id="9954" name="Google Shape;9954;p35"/>
          <p:cNvSpPr/>
          <p:nvPr/>
        </p:nvSpPr>
        <p:spPr>
          <a:xfrm rot="9900026">
            <a:off x="8259092" y="3313089"/>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71" name="Google Shape;10171;p35"/>
          <p:cNvGrpSpPr/>
          <p:nvPr/>
        </p:nvGrpSpPr>
        <p:grpSpPr>
          <a:xfrm rot="1617159">
            <a:off x="-1070816" y="4448579"/>
            <a:ext cx="2904468" cy="191552"/>
            <a:chOff x="4006706" y="264806"/>
            <a:chExt cx="3553286" cy="234342"/>
          </a:xfrm>
        </p:grpSpPr>
        <p:sp>
          <p:nvSpPr>
            <p:cNvPr id="10172" name="Google Shape;10172;p3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3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9">
            <a:extLst>
              <a:ext uri="{FF2B5EF4-FFF2-40B4-BE49-F238E27FC236}">
                <a16:creationId xmlns:a16="http://schemas.microsoft.com/office/drawing/2014/main" xmlns="" id="{8FA33511-22A0-1AC3-353A-4F8A132B93C6}"/>
              </a:ext>
            </a:extLst>
          </p:cNvPr>
          <p:cNvSpPr/>
          <p:nvPr/>
        </p:nvSpPr>
        <p:spPr>
          <a:xfrm>
            <a:off x="606795" y="513422"/>
            <a:ext cx="1940687" cy="527373"/>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err="1">
                <a:solidFill>
                  <a:prstClr val="white"/>
                </a:solidFill>
                <a:ea typeface="+mn-ea"/>
                <a:cs typeface="Arial" panose="020B0604020202020204" pitchFamily="34" charset="0"/>
              </a:rPr>
              <a:t>Thực</a:t>
            </a:r>
            <a:r>
              <a:rPr lang="en-US" sz="2000" b="1" kern="1200" dirty="0">
                <a:solidFill>
                  <a:prstClr val="white"/>
                </a:solidFill>
                <a:ea typeface="+mn-ea"/>
                <a:cs typeface="Arial" panose="020B0604020202020204" pitchFamily="34" charset="0"/>
              </a:rPr>
              <a:t> </a:t>
            </a:r>
            <a:r>
              <a:rPr lang="en-US" sz="2000" b="1" kern="1200" dirty="0" err="1">
                <a:solidFill>
                  <a:prstClr val="white"/>
                </a:solidFill>
                <a:ea typeface="+mn-ea"/>
                <a:cs typeface="Arial" panose="020B0604020202020204" pitchFamily="34" charset="0"/>
              </a:rPr>
              <a:t>hành</a:t>
            </a:r>
            <a:r>
              <a:rPr kumimoji="0" lang="en-US" sz="20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1</a:t>
            </a:r>
          </a:p>
        </p:txBody>
      </p:sp>
      <p:sp>
        <p:nvSpPr>
          <p:cNvPr id="2" name="Rectangle 1">
            <a:extLst>
              <a:ext uri="{FF2B5EF4-FFF2-40B4-BE49-F238E27FC236}">
                <a16:creationId xmlns:a16="http://schemas.microsoft.com/office/drawing/2014/main" xmlns="" id="{19A6D228-5266-A48E-411C-C22CCCDA0970}"/>
              </a:ext>
            </a:extLst>
          </p:cNvPr>
          <p:cNvSpPr/>
          <p:nvPr/>
        </p:nvSpPr>
        <p:spPr>
          <a:xfrm>
            <a:off x="2547482" y="247916"/>
            <a:ext cx="5800871" cy="958660"/>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Tìm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bậc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nhất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trong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đây</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và</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chỉ</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ra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hệ</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 b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hàm</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số</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đó</a:t>
            </a:r>
            <a:endParaRPr lang="en-US" sz="2000" kern="1200" dirty="0">
              <a:solidFill>
                <a:prstClr val="black"/>
              </a:solidFill>
              <a:latin typeface="+mj-lt"/>
              <a:ea typeface="Times New Roman" panose="02020603050405020304" pitchFamily="18" charset="0"/>
              <a:cs typeface="+mn-cs"/>
            </a:endParaRPr>
          </a:p>
        </p:txBody>
      </p:sp>
      <p:grpSp>
        <p:nvGrpSpPr>
          <p:cNvPr id="7" name="Group 6">
            <a:extLst>
              <a:ext uri="{FF2B5EF4-FFF2-40B4-BE49-F238E27FC236}">
                <a16:creationId xmlns:a16="http://schemas.microsoft.com/office/drawing/2014/main" xmlns="" id="{BE77552C-7DE3-B24C-5EC4-731DD4117A3B}"/>
              </a:ext>
            </a:extLst>
          </p:cNvPr>
          <p:cNvGrpSpPr/>
          <p:nvPr/>
        </p:nvGrpSpPr>
        <p:grpSpPr>
          <a:xfrm>
            <a:off x="679883" y="2918635"/>
            <a:ext cx="1366246" cy="537264"/>
            <a:chOff x="8441668" y="4587774"/>
            <a:chExt cx="1263473" cy="823613"/>
          </a:xfrm>
        </p:grpSpPr>
        <p:pic>
          <p:nvPicPr>
            <p:cNvPr id="8" name="Picture 7">
              <a:extLst>
                <a:ext uri="{FF2B5EF4-FFF2-40B4-BE49-F238E27FC236}">
                  <a16:creationId xmlns:a16="http://schemas.microsoft.com/office/drawing/2014/main" xmlns="" id="{D62CEAA5-84AA-E116-7E4E-3C4967680D21}"/>
                </a:ext>
              </a:extLst>
            </p:cNvPr>
            <p:cNvPicPr>
              <a:picLocks noChangeAspect="1"/>
            </p:cNvPicPr>
            <p:nvPr/>
          </p:nvPicPr>
          <p:blipFill>
            <a:blip r:embed="rId3"/>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xmlns="" id="{F66F773B-E723-90D7-ED57-542673E0B1DB}"/>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ECF78F88-BA73-8C10-9F11-4DFE321F9223}"/>
                  </a:ext>
                </a:extLst>
              </p:cNvPr>
              <p:cNvSpPr txBox="1"/>
              <p:nvPr/>
            </p:nvSpPr>
            <p:spPr>
              <a:xfrm>
                <a:off x="1137872" y="1306301"/>
                <a:ext cx="6868256" cy="1154740"/>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y = 4x – 7;	y = </a:t>
                </a:r>
                <a:r>
                  <a:rPr lang="en-US" sz="2000" dirty="0">
                    <a:latin typeface="+mj-lt"/>
                  </a:rPr>
                  <a:t>x</a:t>
                </a:r>
                <a:r>
                  <a:rPr lang="en-US" sz="2000" baseline="30000" dirty="0">
                    <a:latin typeface="+mj-lt"/>
                  </a:rPr>
                  <a:t>2</a:t>
                </a:r>
                <a:r>
                  <a:rPr lang="en-US" sz="2000" dirty="0">
                    <a:latin typeface="+mj-lt"/>
                  </a:rPr>
                  <a:t>;		y = – 6x – 4 ;           y = 4x  </a:t>
                </a:r>
              </a:p>
              <a:p>
                <a:pPr>
                  <a:lnSpc>
                    <a:spcPct val="150000"/>
                  </a:lnSpc>
                </a:pPr>
                <a:r>
                  <a:rPr lang="en-US" sz="2000" dirty="0">
                    <a:latin typeface="+mj-lt"/>
                  </a:rPr>
                  <a:t>y = </a:t>
                </a:r>
                <a14:m>
                  <m:oMath xmlns:m="http://schemas.openxmlformats.org/officeDocument/2006/math">
                    <m:f>
                      <m:fPr>
                        <m:ctrlPr>
                          <a:rPr lang="en-US" sz="2000" b="0" i="1" smtClean="0">
                            <a:latin typeface="Cambria Math"/>
                          </a:rPr>
                        </m:ctrlPr>
                      </m:fPr>
                      <m:num>
                        <m:r>
                          <a:rPr lang="en-US" sz="2000" b="0" i="1" smtClean="0">
                            <a:latin typeface="Cambria Math" panose="02040503050406030204" pitchFamily="18" charset="0"/>
                          </a:rPr>
                          <m:t>3</m:t>
                        </m:r>
                      </m:num>
                      <m:den>
                        <m:r>
                          <a:rPr lang="en-US" sz="2000" b="0" i="1" smtClean="0">
                            <a:latin typeface="Cambria Math" panose="02040503050406030204" pitchFamily="18" charset="0"/>
                          </a:rPr>
                          <m:t>𝑥</m:t>
                        </m:r>
                      </m:den>
                    </m:f>
                  </m:oMath>
                </a14:m>
                <a:r>
                  <a:rPr lang="en-US" sz="2000" dirty="0">
                    <a:latin typeface="+mj-lt"/>
                  </a:rPr>
                  <a:t>;  		s = 5v + 8;  	m = 30n – 25 </a:t>
                </a:r>
              </a:p>
            </p:txBody>
          </p:sp>
        </mc:Choice>
        <mc:Fallback xmlns="">
          <p:sp>
            <p:nvSpPr>
              <p:cNvPr id="11" name="TextBox 10">
                <a:extLst>
                  <a:ext uri="{FF2B5EF4-FFF2-40B4-BE49-F238E27FC236}">
                    <a16:creationId xmlns:a16="http://schemas.microsoft.com/office/drawing/2014/main" id="{ECF78F88-BA73-8C10-9F11-4DFE321F9223}"/>
                  </a:ext>
                </a:extLst>
              </p:cNvPr>
              <p:cNvSpPr txBox="1">
                <a:spLocks noRot="1" noChangeAspect="1" noMove="1" noResize="1" noEditPoints="1" noAdjustHandles="1" noChangeArrowheads="1" noChangeShapeType="1" noTextEdit="1"/>
              </p:cNvSpPr>
              <p:nvPr/>
            </p:nvSpPr>
            <p:spPr>
              <a:xfrm>
                <a:off x="1137872" y="1306301"/>
                <a:ext cx="6868256" cy="1154740"/>
              </a:xfrm>
              <a:prstGeom prst="rect">
                <a:avLst/>
              </a:prstGeom>
              <a:blipFill>
                <a:blip r:embed="rId4"/>
                <a:stretch>
                  <a:fillRect l="-977" r="-1243" b="-210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xmlns="" id="{6B16E0B4-6EE5-D494-985F-0130F84B0EE5}"/>
              </a:ext>
            </a:extLst>
          </p:cNvPr>
          <p:cNvSpPr txBox="1"/>
          <p:nvPr/>
        </p:nvSpPr>
        <p:spPr>
          <a:xfrm>
            <a:off x="2534860" y="3099443"/>
            <a:ext cx="4398132" cy="1881990"/>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Các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bậc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nhất</a:t>
            </a:r>
            <a:r>
              <a:rPr lang="en-US" sz="2000" kern="1200" dirty="0">
                <a:solidFill>
                  <a:prstClr val="black"/>
                </a:solidFill>
                <a:latin typeface="+mj-lt"/>
                <a:ea typeface="+mn-ea"/>
                <a:cs typeface="Arial" panose="020B0604020202020204" pitchFamily="34" charset="0"/>
              </a:rPr>
              <a:t>:</a:t>
            </a:r>
          </a:p>
          <a:p>
            <a:pPr>
              <a:lnSpc>
                <a:spcPct val="150000"/>
              </a:lnSpc>
            </a:pPr>
            <a:r>
              <a:rPr lang="en-US" sz="2000" kern="1200" dirty="0">
                <a:solidFill>
                  <a:prstClr val="black"/>
                </a:solidFill>
                <a:cs typeface="Arial" panose="020B0604020202020204" pitchFamily="34" charset="0"/>
              </a:rPr>
              <a:t>y = 4x – 7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4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 7  </a:t>
            </a:r>
          </a:p>
          <a:p>
            <a:pPr>
              <a:lnSpc>
                <a:spcPct val="150000"/>
              </a:lnSpc>
            </a:pPr>
            <a:r>
              <a:rPr lang="en-US" sz="2000" kern="1200" dirty="0">
                <a:solidFill>
                  <a:prstClr val="black"/>
                </a:solidFill>
                <a:latin typeface="+mj-lt"/>
                <a:cs typeface="Arial" panose="020B0604020202020204" pitchFamily="34" charset="0"/>
              </a:rPr>
              <a:t>y = </a:t>
            </a:r>
            <a:r>
              <a:rPr lang="en-US" sz="2000" dirty="0"/>
              <a:t>– 6x – 4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a:t>
            </a:r>
            <a:r>
              <a:rPr lang="en-US" sz="2000" dirty="0"/>
              <a:t>– 6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a:t>
            </a:r>
            <a:r>
              <a:rPr lang="en-US" sz="2000" dirty="0"/>
              <a:t>– 4 </a:t>
            </a:r>
            <a:endParaRPr lang="en-US" sz="2000" dirty="0">
              <a:latin typeface="+mj-lt"/>
            </a:endParaRPr>
          </a:p>
          <a:p>
            <a:pPr>
              <a:lnSpc>
                <a:spcPct val="150000"/>
              </a:lnSpc>
            </a:pPr>
            <a:r>
              <a:rPr lang="en-US" sz="2000" dirty="0"/>
              <a:t>y = 4x </a:t>
            </a:r>
            <a:r>
              <a:rPr lang="en-US" sz="2000" kern="1200" dirty="0" err="1">
                <a:solidFill>
                  <a:prstClr val="black"/>
                </a:solidFill>
                <a:latin typeface="+mj-lt"/>
                <a:cs typeface="Arial" panose="020B0604020202020204" pitchFamily="34" charset="0"/>
              </a:rPr>
              <a:t>với</a:t>
            </a:r>
            <a:r>
              <a:rPr lang="en-US" sz="2000" kern="1200" dirty="0">
                <a:solidFill>
                  <a:prstClr val="black"/>
                </a:solidFill>
                <a:latin typeface="+mj-lt"/>
                <a:cs typeface="Arial" panose="020B0604020202020204" pitchFamily="34" charset="0"/>
              </a:rPr>
              <a:t> a = 4 </a:t>
            </a:r>
            <a:r>
              <a:rPr lang="en-US" sz="2000" kern="1200" dirty="0" err="1">
                <a:solidFill>
                  <a:prstClr val="black"/>
                </a:solidFill>
                <a:latin typeface="+mj-lt"/>
                <a:cs typeface="Arial" panose="020B0604020202020204" pitchFamily="34" charset="0"/>
              </a:rPr>
              <a:t>và</a:t>
            </a:r>
            <a:r>
              <a:rPr lang="en-US" sz="2000" kern="1200" dirty="0">
                <a:solidFill>
                  <a:prstClr val="black"/>
                </a:solidFill>
                <a:latin typeface="+mj-lt"/>
                <a:cs typeface="Arial" panose="020B0604020202020204" pitchFamily="34" charset="0"/>
              </a:rPr>
              <a:t> b = 0</a:t>
            </a:r>
            <a:endParaRPr lang="en-US" sz="20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11" grpId="0"/>
      <p:bldP spid="12" grpId="0"/>
    </p:bldLst>
  </p:timing>
</p:sld>
</file>

<file path=ppt/theme/theme1.xml><?xml version="1.0" encoding="utf-8"?>
<a:theme xmlns:a="http://schemas.openxmlformats.org/drawingml/2006/main" name="Subject Present by Slidesgo">
  <a:themeElements>
    <a:clrScheme name="Simple Light">
      <a:dk1>
        <a:srgbClr val="685D65"/>
      </a:dk1>
      <a:lt1>
        <a:srgbClr val="967667"/>
      </a:lt1>
      <a:dk2>
        <a:srgbClr val="F9C893"/>
      </a:dk2>
      <a:lt2>
        <a:srgbClr val="E78A84"/>
      </a:lt2>
      <a:accent1>
        <a:srgbClr val="FCD9D7"/>
      </a:accent1>
      <a:accent2>
        <a:srgbClr val="899E8C"/>
      </a:accent2>
      <a:accent3>
        <a:srgbClr val="D0DAC5"/>
      </a:accent3>
      <a:accent4>
        <a:srgbClr val="FFF9F3"/>
      </a:accent4>
      <a:accent5>
        <a:srgbClr val="CCBEB8"/>
      </a:accent5>
      <a:accent6>
        <a:srgbClr val="FFFFFF"/>
      </a:accent6>
      <a:hlink>
        <a:srgbClr val="685D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3202</TotalTime>
  <Words>3742</Words>
  <Application>Microsoft Office PowerPoint</Application>
  <PresentationFormat>On-screen Show (16:9)</PresentationFormat>
  <Paragraphs>474</Paragraphs>
  <Slides>64</Slides>
  <Notes>25</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64</vt:i4>
      </vt:variant>
    </vt:vector>
  </HeadingPairs>
  <TitlesOfParts>
    <vt:vector size="76" baseType="lpstr">
      <vt:lpstr>Arial</vt:lpstr>
      <vt:lpstr>Nunito Medium</vt:lpstr>
      <vt:lpstr>Times New Roman</vt:lpstr>
      <vt:lpstr>Nunito</vt:lpstr>
      <vt:lpstr>Sansita</vt:lpstr>
      <vt:lpstr>Arial (Body)</vt:lpstr>
      <vt:lpstr>Cambria Math</vt:lpstr>
      <vt:lpstr>Euphoria Script</vt:lpstr>
      <vt:lpstr>Calibri</vt:lpstr>
      <vt:lpstr>Arial (Headings)</vt:lpstr>
      <vt:lpstr>Subject Present by Slidesgo</vt:lpstr>
      <vt:lpstr>Office Theme</vt:lpstr>
      <vt:lpstr>CHÀO MỪNG CÁC EM ĐẾN VỚI TIẾT HỌC HÔM NAY</vt:lpstr>
      <vt:lpstr>PowerPoint Presentation</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Cách vẽ đồ thị của hàm số y = ax + b (a ≠ 0, b ≠ 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tailieugiaovien.edu.vn</dc:creator>
  <cp:lastModifiedBy>Administrator</cp:lastModifiedBy>
  <cp:revision>1</cp:revision>
  <dcterms:modified xsi:type="dcterms:W3CDTF">2025-05-30T01:57:09Z</dcterms:modified>
</cp:coreProperties>
</file>