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11">
  <p:sldMasterIdLst>
    <p:sldMasterId id="2147483648" r:id="rId1"/>
    <p:sldMasterId id="2147483691" r:id="rId2"/>
  </p:sldMasterIdLst>
  <p:notesMasterIdLst>
    <p:notesMasterId r:id="rId39"/>
  </p:notesMasterIdLst>
  <p:handoutMasterIdLst>
    <p:handoutMasterId r:id="rId40"/>
  </p:handoutMasterIdLst>
  <p:sldIdLst>
    <p:sldId id="3342" r:id="rId3"/>
    <p:sldId id="256" r:id="rId4"/>
    <p:sldId id="295" r:id="rId5"/>
    <p:sldId id="3081" r:id="rId6"/>
    <p:sldId id="3343" r:id="rId7"/>
    <p:sldId id="3309" r:id="rId8"/>
    <p:sldId id="3325" r:id="rId9"/>
    <p:sldId id="3344" r:id="rId10"/>
    <p:sldId id="3327" r:id="rId11"/>
    <p:sldId id="3290" r:id="rId12"/>
    <p:sldId id="3328" r:id="rId13"/>
    <p:sldId id="3329" r:id="rId14"/>
    <p:sldId id="3346" r:id="rId15"/>
    <p:sldId id="3345" r:id="rId16"/>
    <p:sldId id="3331" r:id="rId17"/>
    <p:sldId id="3337" r:id="rId18"/>
    <p:sldId id="3295" r:id="rId19"/>
    <p:sldId id="3347" r:id="rId20"/>
    <p:sldId id="3338" r:id="rId21"/>
    <p:sldId id="3354" r:id="rId22"/>
    <p:sldId id="3348" r:id="rId23"/>
    <p:sldId id="3349" r:id="rId24"/>
    <p:sldId id="3339" r:id="rId25"/>
    <p:sldId id="3355" r:id="rId26"/>
    <p:sldId id="3352" r:id="rId27"/>
    <p:sldId id="3353" r:id="rId28"/>
    <p:sldId id="3350" r:id="rId29"/>
    <p:sldId id="3351" r:id="rId30"/>
    <p:sldId id="3210" r:id="rId31"/>
    <p:sldId id="3212" r:id="rId32"/>
    <p:sldId id="3340" r:id="rId33"/>
    <p:sldId id="3213" r:id="rId34"/>
    <p:sldId id="3319" r:id="rId35"/>
    <p:sldId id="3341" r:id="rId36"/>
    <p:sldId id="3083" r:id="rId37"/>
    <p:sldId id="3226" r:id="rId38"/>
  </p:sldIdLst>
  <p:sldSz cx="12192000" cy="6858000"/>
  <p:notesSz cx="6858000" cy="9144000"/>
  <p:embeddedFontLst>
    <p:embeddedFont>
      <p:font typeface="Calibri" pitchFamily="34" charset="0"/>
      <p:regular r:id="rId41"/>
      <p:bold r:id="rId42"/>
      <p:italic r:id="rId43"/>
      <p:boldItalic r:id="rId44"/>
    </p:embeddedFont>
    <p:embeddedFont>
      <p:font typeface="字魂59号-创粗黑" charset="-122"/>
      <p:regular r:id="rId45"/>
    </p:embeddedFont>
    <p:embeddedFont>
      <p:font typeface="Segoe Print" pitchFamily="2" charset="0"/>
      <p:regular r:id="rId46"/>
      <p:bold r:id="rId47"/>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0066"/>
    <a:srgbClr val="CCFF99"/>
    <a:srgbClr val="002060"/>
    <a:srgbClr val="D34CD6"/>
    <a:srgbClr val="35B6B4"/>
    <a:srgbClr val="FF6600"/>
    <a:srgbClr val="84ACB6"/>
    <a:srgbClr val="9C51D9"/>
    <a:srgbClr val="FDDE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08" autoAdjust="0"/>
    <p:restoredTop sz="94660"/>
  </p:normalViewPr>
  <p:slideViewPr>
    <p:cSldViewPr snapToGrid="0">
      <p:cViewPr varScale="1">
        <p:scale>
          <a:sx n="117" d="100"/>
          <a:sy n="117" d="100"/>
        </p:scale>
        <p:origin x="-204" y="-102"/>
      </p:cViewPr>
      <p:guideLst>
        <p:guide orient="horz" pos="2160"/>
        <p:guide pos="3840"/>
      </p:guideLst>
    </p:cSldViewPr>
  </p:slideViewPr>
  <p:notesTextViewPr>
    <p:cViewPr>
      <p:scale>
        <a:sx n="3" d="2"/>
        <a:sy n="3" d="2"/>
      </p:scale>
      <p:origin x="0" y="0"/>
    </p:cViewPr>
  </p:notesTextViewPr>
  <p:notesViewPr>
    <p:cSldViewPr snapToGrid="0">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openxmlformats.org/officeDocument/2006/relationships/font" Target="fonts/font5.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3.fntdata"/><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8B10DEC5-1979-4D96-B6C3-CC3217FC10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FAFA4F80-ABA0-4107-96E1-FDD554AE13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AB9AD7-7CF6-490E-B3F6-67ECE487E68A}" type="datetimeFigureOut">
              <a:rPr lang="en-US" smtClean="0"/>
              <a:t>30/5/2025</a:t>
            </a:fld>
            <a:endParaRPr lang="en-US"/>
          </a:p>
        </p:txBody>
      </p:sp>
      <p:sp>
        <p:nvSpPr>
          <p:cNvPr id="4" name="Footer Placeholder 3">
            <a:extLst>
              <a:ext uri="{FF2B5EF4-FFF2-40B4-BE49-F238E27FC236}">
                <a16:creationId xmlns:a16="http://schemas.microsoft.com/office/drawing/2014/main" xmlns="" id="{E1B9338C-4F72-4E03-AD1A-4DECA39355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A903E60D-E08C-47D2-9234-C329E362D0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3D2DEF-4448-44A4-B70A-638B049285C2}" type="slidenum">
              <a:rPr lang="en-US" smtClean="0"/>
              <a:t>‹#›</a:t>
            </a:fld>
            <a:endParaRPr lang="en-US"/>
          </a:p>
        </p:txBody>
      </p:sp>
    </p:spTree>
    <p:extLst>
      <p:ext uri="{BB962C8B-B14F-4D97-AF65-F5344CB8AC3E}">
        <p14:creationId xmlns:p14="http://schemas.microsoft.com/office/powerpoint/2010/main" val="3109714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30/5/2025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241567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2">
              <a:lumMod val="40000"/>
              <a:lumOff val="6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xmlns=""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81" r:id="rId1"/>
    <p:sldLayoutId id="2147483692" r:id="rId2"/>
    <p:sldLayoutId id="2147483682" r:id="rId3"/>
    <p:sldLayoutId id="2147483683" r:id="rId4"/>
    <p:sldLayoutId id="2147483684" r:id="rId5"/>
    <p:sldLayoutId id="2147483685" r:id="rId6"/>
    <p:sldLayoutId id="2147483649" r:id="rId7"/>
    <p:sldLayoutId id="2147483650" r:id="rId8"/>
    <p:sldLayoutId id="2147483660" r:id="rId9"/>
    <p:sldLayoutId id="2147483661" r:id="rId10"/>
    <p:sldLayoutId id="2147483674" r:id="rId11"/>
    <p:sldLayoutId id="2147483662" r:id="rId12"/>
    <p:sldLayoutId id="2147483663" r:id="rId13"/>
    <p:sldLayoutId id="2147483664" r:id="rId14"/>
    <p:sldLayoutId id="2147483665" r:id="rId15"/>
    <p:sldLayoutId id="2147483675" r:id="rId16"/>
    <p:sldLayoutId id="2147483676" r:id="rId17"/>
    <p:sldLayoutId id="2147483677" r:id="rId18"/>
    <p:sldLayoutId id="2147483678" r:id="rId19"/>
    <p:sldLayoutId id="2147483679" r:id="rId20"/>
    <p:sldLayoutId id="2147483680"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xmlns=""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xmlns=""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800" b="0" i="0" u="none" strike="noStrike" kern="1200" cap="none" spc="0" normalizeH="0" baseline="0" noProof="0" dirty="0">
                <a:ln>
                  <a:noFill/>
                </a:ln>
                <a:solidFill>
                  <a:srgbClr val="000000"/>
                </a:solidFill>
                <a:effectLst/>
                <a:uLnTx/>
                <a:uFillTx/>
                <a:latin typeface="Arial"/>
                <a:cs typeface="Arial"/>
                <a:sym typeface="Arial"/>
              </a:rPr>
              <a:t>FeistyForwarders_0968120672</a:t>
            </a:r>
          </a:p>
        </p:txBody>
      </p:sp>
    </p:spTree>
    <p:extLst>
      <p:ext uri="{BB962C8B-B14F-4D97-AF65-F5344CB8AC3E}">
        <p14:creationId xmlns:p14="http://schemas.microsoft.com/office/powerpoint/2010/main" val="342658879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1.xml"/><Relationship Id="rId5" Type="http://schemas.openxmlformats.org/officeDocument/2006/relationships/image" Target="../media/image21.jpeg"/><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64823" y="666206"/>
            <a:ext cx="6021977" cy="646331"/>
          </a:xfrm>
          <a:prstGeom prst="rect">
            <a:avLst/>
          </a:prstGeom>
          <a:noFill/>
        </p:spPr>
        <p:txBody>
          <a:bodyPr wrap="square" rtlCol="0">
            <a:spAutoFit/>
          </a:bodyPr>
          <a:lstStyle/>
          <a:p>
            <a:pPr algn="ctr"/>
            <a:r>
              <a:rPr lang="en-US" dirty="0" smtClean="0">
                <a:solidFill>
                  <a:srgbClr val="FF0000"/>
                </a:solidFill>
              </a:rPr>
              <a:t>ỦY BAN NHÂN DÂN THÀNH PHỐ QUY NHƠN</a:t>
            </a:r>
          </a:p>
          <a:p>
            <a:pPr algn="ctr"/>
            <a:r>
              <a:rPr lang="en-US" dirty="0" smtClean="0">
                <a:solidFill>
                  <a:srgbClr val="FF0000"/>
                </a:solidFill>
              </a:rPr>
              <a:t>TRƯỜNG THCS GHỀNH RÁNG</a:t>
            </a:r>
            <a:endParaRPr lang="en-US" dirty="0">
              <a:solidFill>
                <a:srgbClr val="FF0000"/>
              </a:solidFill>
            </a:endParaRPr>
          </a:p>
        </p:txBody>
      </p:sp>
      <p:sp>
        <p:nvSpPr>
          <p:cNvPr id="5" name="Rectangle 4"/>
          <p:cNvSpPr/>
          <p:nvPr/>
        </p:nvSpPr>
        <p:spPr>
          <a:xfrm>
            <a:off x="2864157" y="1531872"/>
            <a:ext cx="5822643" cy="2585323"/>
          </a:xfrm>
          <a:prstGeom prst="rect">
            <a:avLst/>
          </a:prstGeom>
          <a:noFill/>
          <a:ln>
            <a:solidFill>
              <a:srgbClr val="FFFF00"/>
            </a:solidFill>
          </a:ln>
        </p:spPr>
        <p:txBody>
          <a:bodyPr wrap="square" lIns="91440" tIns="45720" rIns="91440" bIns="45720">
            <a:spAutoFit/>
          </a:bodyPr>
          <a:lstStyle/>
          <a:p>
            <a:pPr algn="ctr"/>
            <a:r>
              <a:rPr lang="en-US" sz="5400" b="1" dirty="0" smtClean="0">
                <a:ln w="12700">
                  <a:solidFill>
                    <a:schemeClr val="accent1"/>
                  </a:solidFill>
                  <a:prstDash val="solid"/>
                </a:ln>
                <a:solidFill>
                  <a:srgbClr val="FFFF00"/>
                </a:solidFill>
                <a:effectLst>
                  <a:outerShdw dist="38100" dir="2640000" algn="bl" rotWithShape="0">
                    <a:schemeClr val="accent1"/>
                  </a:outerShdw>
                </a:effectLst>
              </a:rPr>
              <a:t>CHÀO MỪNG QUÝ THẦY CÔ VỀ DỰ GIỜ</a:t>
            </a:r>
            <a:endParaRPr lang="en-US" sz="5400" b="1" dirty="0">
              <a:ln w="12700">
                <a:solidFill>
                  <a:schemeClr val="accent1"/>
                </a:solidFill>
                <a:prstDash val="solid"/>
              </a:ln>
              <a:solidFill>
                <a:srgbClr val="FFFF00"/>
              </a:solidFill>
              <a:effectLst>
                <a:outerShdw dist="38100" dir="2640000" algn="bl" rotWithShape="0">
                  <a:schemeClr val="accent1"/>
                </a:outerShdw>
              </a:effectLst>
            </a:endParaRPr>
          </a:p>
        </p:txBody>
      </p:sp>
      <p:sp>
        <p:nvSpPr>
          <p:cNvPr id="6" name="TextBox 5"/>
          <p:cNvSpPr txBox="1"/>
          <p:nvPr/>
        </p:nvSpPr>
        <p:spPr>
          <a:xfrm>
            <a:off x="4165600" y="4383314"/>
            <a:ext cx="3033486" cy="646331"/>
          </a:xfrm>
          <a:prstGeom prst="rect">
            <a:avLst/>
          </a:prstGeom>
          <a:noFill/>
        </p:spPr>
        <p:txBody>
          <a:bodyPr wrap="square" rtlCol="0">
            <a:spAutoFit/>
          </a:bodyPr>
          <a:lstStyle/>
          <a:p>
            <a:pPr algn="ctr"/>
            <a:r>
              <a:rPr lang="en-US" b="1" dirty="0" smtClean="0">
                <a:solidFill>
                  <a:srgbClr val="FF0066"/>
                </a:solidFill>
              </a:rPr>
              <a:t>LỚP 8A1</a:t>
            </a:r>
          </a:p>
          <a:p>
            <a:pPr algn="ctr"/>
            <a:r>
              <a:rPr lang="en-US" b="1" dirty="0" smtClean="0">
                <a:solidFill>
                  <a:srgbClr val="FF0066"/>
                </a:solidFill>
              </a:rPr>
              <a:t>GV: LÊ THỊ HOÀNG HOA</a:t>
            </a:r>
            <a:endParaRPr lang="en-US" b="1" dirty="0">
              <a:solidFill>
                <a:srgbClr val="FF0066"/>
              </a:solidFill>
            </a:endParaRPr>
          </a:p>
        </p:txBody>
      </p:sp>
    </p:spTree>
    <p:extLst>
      <p:ext uri="{BB962C8B-B14F-4D97-AF65-F5344CB8AC3E}">
        <p14:creationId xmlns:p14="http://schemas.microsoft.com/office/powerpoint/2010/main" val="33128188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C5E6D80A-8BE6-4774-8FD5-6C1DB9B450A7}"/>
              </a:ext>
            </a:extLst>
          </p:cNvPr>
          <p:cNvGrpSpPr/>
          <p:nvPr/>
        </p:nvGrpSpPr>
        <p:grpSpPr>
          <a:xfrm>
            <a:off x="634954" y="572281"/>
            <a:ext cx="10501714" cy="5159932"/>
            <a:chOff x="601971" y="415702"/>
            <a:chExt cx="10501714" cy="5159932"/>
          </a:xfrm>
        </p:grpSpPr>
        <p:grpSp>
          <p:nvGrpSpPr>
            <p:cNvPr id="4" name="Group 3">
              <a:extLst>
                <a:ext uri="{FF2B5EF4-FFF2-40B4-BE49-F238E27FC236}">
                  <a16:creationId xmlns:a16="http://schemas.microsoft.com/office/drawing/2014/main" xmlns="" id="{4E235462-7F70-4717-BBA3-D37344DEB7E6}"/>
                </a:ext>
              </a:extLst>
            </p:cNvPr>
            <p:cNvGrpSpPr/>
            <p:nvPr/>
          </p:nvGrpSpPr>
          <p:grpSpPr>
            <a:xfrm>
              <a:off x="1181130" y="415702"/>
              <a:ext cx="9922555" cy="5159932"/>
              <a:chOff x="1189762" y="4241941"/>
              <a:chExt cx="9922555" cy="5159932"/>
            </a:xfrm>
          </p:grpSpPr>
          <p:sp>
            <p:nvSpPr>
              <p:cNvPr id="7" name="Rectangle: Rounded Corners 6">
                <a:extLst>
                  <a:ext uri="{FF2B5EF4-FFF2-40B4-BE49-F238E27FC236}">
                    <a16:creationId xmlns:a16="http://schemas.microsoft.com/office/drawing/2014/main" xmlns="" id="{A4BB3E57-C800-421B-BFBD-A34E6182EC0D}"/>
                  </a:ext>
                </a:extLst>
              </p:cNvPr>
              <p:cNvSpPr/>
              <p:nvPr/>
            </p:nvSpPr>
            <p:spPr>
              <a:xfrm>
                <a:off x="1189762" y="4241941"/>
                <a:ext cx="9900933" cy="5159931"/>
              </a:xfrm>
              <a:prstGeom prst="roundRect">
                <a:avLst>
                  <a:gd name="adj" fmla="val 1173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9FE8564F-E6B8-41EB-AEAE-D5961E0DB16C}"/>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xmlns="" id="{2D141BF4-17B9-45C7-AB00-9D89661F651B}"/>
                  </a:ext>
                </a:extLst>
              </p:cNvPr>
              <p:cNvSpPr/>
              <p:nvPr/>
            </p:nvSpPr>
            <p:spPr>
              <a:xfrm>
                <a:off x="1492637" y="4395502"/>
                <a:ext cx="9598058" cy="5006371"/>
              </a:xfrm>
              <a:prstGeom prst="rect">
                <a:avLst/>
              </a:prstGeom>
            </p:spPr>
            <p:txBody>
              <a:bodyPr wrap="square">
                <a:spAutoFit/>
              </a:bodyPr>
              <a:lstStyle/>
              <a:p>
                <a:pPr algn="just" defTabSz="342900">
                  <a:lnSpc>
                    <a:spcPct val="150000"/>
                  </a:lnSpc>
                </a:pPr>
                <a:r>
                  <a:rPr lang="vi-VN" sz="2400" b="1" dirty="0">
                    <a:latin typeface="UTM Avo" panose="02040603050506020204" pitchFamily="18" charset="0"/>
                    <a:cs typeface="Times New Roman" panose="02020603050405020304" pitchFamily="18" charset="0"/>
                  </a:rPr>
                  <a:t>Chọn phát biểu đúng nhất về hoạt động g</a:t>
                </a:r>
                <a:r>
                  <a:rPr lang="en-US" sz="2400" b="1" dirty="0">
                    <a:latin typeface="UTM Avo" panose="02040603050506020204" pitchFamily="18" charset="0"/>
                    <a:cs typeface="Times New Roman" panose="02020603050405020304" pitchFamily="18" charset="0"/>
                  </a:rPr>
                  <a:t>ỡ</a:t>
                </a:r>
                <a:r>
                  <a:rPr lang="vi-VN" sz="2400" b="1" dirty="0">
                    <a:latin typeface="UTM Avo" panose="02040603050506020204" pitchFamily="18" charset="0"/>
                    <a:cs typeface="Times New Roman" panose="02020603050405020304" pitchFamily="18" charset="0"/>
                  </a:rPr>
                  <a:t> lỗi.</a:t>
                </a:r>
                <a:endParaRPr lang="vi-VN" sz="2400" dirty="0">
                  <a:latin typeface="UTM Avo" panose="02040603050506020204" pitchFamily="18" charset="0"/>
                  <a:cs typeface="Times New Roman" panose="02020603050405020304" pitchFamily="18" charset="0"/>
                </a:endParaRPr>
              </a:p>
              <a:p>
                <a:pPr algn="just" defTabSz="342900">
                  <a:lnSpc>
                    <a:spcPct val="150000"/>
                  </a:lnSpc>
                </a:pPr>
                <a:r>
                  <a:rPr lang="vi-VN" sz="2400" dirty="0">
                    <a:latin typeface="UTM Avo" panose="02040603050506020204" pitchFamily="18" charset="0"/>
                    <a:cs typeface="Times New Roman" panose="02020603050405020304" pitchFamily="18" charset="0"/>
                  </a:rPr>
                  <a:t>A.	Gỡ lỗi là phát hiện và loại bỏ lỗi. Trong lập trình, không nhất thiết phải gỡ lỗi.</a:t>
                </a:r>
              </a:p>
              <a:p>
                <a:pPr algn="just" defTabSz="342900">
                  <a:lnSpc>
                    <a:spcPct val="150000"/>
                  </a:lnSpc>
                </a:pPr>
                <a:r>
                  <a:rPr lang="vi-VN" sz="2400" dirty="0">
                    <a:latin typeface="UTM Avo" panose="02040603050506020204" pitchFamily="18" charset="0"/>
                    <a:cs typeface="Times New Roman" panose="02020603050405020304" pitchFamily="18" charset="0"/>
                  </a:rPr>
                  <a:t>B.	Gỡ lỗi là chạy thử chương trình để phát hiện lỗi. Trong lập trình, không nhất thiết phải gỡ lỗi.</a:t>
                </a:r>
              </a:p>
              <a:p>
                <a:pPr algn="just" defTabSz="342900">
                  <a:lnSpc>
                    <a:spcPct val="150000"/>
                  </a:lnSpc>
                </a:pPr>
                <a:r>
                  <a:rPr lang="vi-VN" sz="2400" dirty="0">
                    <a:latin typeface="UTM Avo" panose="02040603050506020204" pitchFamily="18" charset="0"/>
                    <a:cs typeface="Times New Roman" panose="02020603050405020304" pitchFamily="18" charset="0"/>
                  </a:rPr>
                  <a:t>c. Gỡ lỗi là chạy th</a:t>
                </a:r>
                <a:r>
                  <a:rPr lang="en-US" sz="2400" dirty="0">
                    <a:latin typeface="UTM Avo" panose="02040603050506020204" pitchFamily="18" charset="0"/>
                    <a:cs typeface="Times New Roman" panose="02020603050405020304" pitchFamily="18" charset="0"/>
                  </a:rPr>
                  <a:t>ử</a:t>
                </a:r>
                <a:r>
                  <a:rPr lang="vi-VN" sz="2400" dirty="0">
                    <a:latin typeface="UTM Avo" panose="02040603050506020204" pitchFamily="18" charset="0"/>
                    <a:cs typeface="Times New Roman" panose="02020603050405020304" pitchFamily="18" charset="0"/>
                  </a:rPr>
                  <a:t> chương trình để phát hiện lỗi. Gỡ lỗi là một phần quan trọng của lập trình.</a:t>
                </a:r>
              </a:p>
              <a:p>
                <a:pPr algn="just" defTabSz="342900">
                  <a:lnSpc>
                    <a:spcPct val="150000"/>
                  </a:lnSpc>
                </a:pPr>
                <a:r>
                  <a:rPr lang="vi-VN" sz="2400" dirty="0">
                    <a:latin typeface="UTM Avo" panose="02040603050506020204" pitchFamily="18" charset="0"/>
                    <a:cs typeface="Times New Roman" panose="02020603050405020304" pitchFamily="18" charset="0"/>
                  </a:rPr>
                  <a:t>D. Gỡ lỗi là phát hiện và loại bỏ lỗi. Gỡ lỗi là một phần quan trọng của lập trình.</a:t>
                </a:r>
              </a:p>
            </p:txBody>
          </p:sp>
        </p:grpSp>
        <p:pic>
          <p:nvPicPr>
            <p:cNvPr id="5" name="Picture 4">
              <a:extLst>
                <a:ext uri="{FF2B5EF4-FFF2-40B4-BE49-F238E27FC236}">
                  <a16:creationId xmlns:a16="http://schemas.microsoft.com/office/drawing/2014/main" xmlns="" id="{AA44AA6C-6AFC-4543-9C29-F62F86FA265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01971" y="415703"/>
              <a:ext cx="903656" cy="884631"/>
            </a:xfrm>
            <a:prstGeom prst="rect">
              <a:avLst/>
            </a:prstGeom>
          </p:spPr>
        </p:pic>
      </p:grpSp>
      <p:sp>
        <p:nvSpPr>
          <p:cNvPr id="6" name="Oval 5"/>
          <p:cNvSpPr/>
          <p:nvPr/>
        </p:nvSpPr>
        <p:spPr>
          <a:xfrm>
            <a:off x="1335314" y="4600098"/>
            <a:ext cx="609600" cy="522515"/>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TiengVoTay-V.A-323431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7365" y="5309132"/>
            <a:ext cx="609600" cy="609600"/>
          </a:xfrm>
          <a:prstGeom prst="rect">
            <a:avLst/>
          </a:prstGeom>
        </p:spPr>
      </p:pic>
    </p:spTree>
    <p:extLst>
      <p:ext uri="{BB962C8B-B14F-4D97-AF65-F5344CB8AC3E}">
        <p14:creationId xmlns:p14="http://schemas.microsoft.com/office/powerpoint/2010/main" val="207137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2"/>
                    </p:tgtEl>
                  </p:cond>
                </p:stCondLst>
                <p:endSync evt="end" delay="0">
                  <p:rtn val="all"/>
                </p:endSync>
                <p:childTnLst>
                  <p:par>
                    <p:cTn id="13" fill="hold">
                      <p:stCondLst>
                        <p:cond delay="0"/>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1071" fill="hold"/>
                                        <p:tgtEl>
                                          <p:spTgt spid="2"/>
                                        </p:tgtEl>
                                      </p:cBhvr>
                                    </p:cmd>
                                  </p:childTnLst>
                                </p:cTn>
                              </p:par>
                            </p:childTnLst>
                          </p:cTn>
                        </p:par>
                      </p:childTnLst>
                    </p:cTn>
                  </p:par>
                </p:childTnLst>
              </p:cTn>
              <p:nextCondLst>
                <p:cond evt="onClick" delay="0">
                  <p:tgtEl>
                    <p:spTgt spid="2"/>
                  </p:tgtEl>
                </p:cond>
              </p:nextCondLst>
            </p:seq>
            <p:audio>
              <p:cMediaNode vol="80000">
                <p:cTn id="17" fill="hold" display="0">
                  <p:stCondLst>
                    <p:cond delay="indefinite"/>
                  </p:stCondLst>
                  <p:endCondLst>
                    <p:cond evt="onStopAudio" delay="0">
                      <p:tgtEl>
                        <p:sldTgt/>
                      </p:tgtEl>
                    </p:cond>
                  </p:endCondLst>
                </p:cTn>
                <p:tgtEl>
                  <p:spTgt spid="2"/>
                </p:tgtEl>
              </p:cMediaNode>
            </p:audio>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xmlns="" id="{1A379531-265B-4DE8-864F-72EBFAADF1F7}"/>
              </a:ext>
            </a:extLst>
          </p:cNvPr>
          <p:cNvSpPr/>
          <p:nvPr/>
        </p:nvSpPr>
        <p:spPr>
          <a:xfrm rot="126755">
            <a:off x="1381814" y="1114364"/>
            <a:ext cx="8856910" cy="2456768"/>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xmlns=""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xmlns=""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xmlns="" id="{F04C48D2-1DD6-4A8B-AA47-BA4710F38FBC}"/>
              </a:ext>
            </a:extLst>
          </p:cNvPr>
          <p:cNvSpPr txBox="1"/>
          <p:nvPr/>
        </p:nvSpPr>
        <p:spPr>
          <a:xfrm>
            <a:off x="0" y="1423392"/>
            <a:ext cx="11612547" cy="1938992"/>
          </a:xfrm>
          <a:prstGeom prst="rect">
            <a:avLst/>
          </a:prstGeom>
          <a:noFill/>
        </p:spPr>
        <p:txBody>
          <a:bodyPr wrap="square" rtlCol="0">
            <a:spAutoFit/>
          </a:bodyPr>
          <a:lstStyle/>
          <a:p>
            <a:pPr algn="ctr"/>
            <a:r>
              <a:rPr lang="en-US" sz="6000" dirty="0">
                <a:solidFill>
                  <a:schemeClr val="accent3">
                    <a:lumMod val="50000"/>
                  </a:schemeClr>
                </a:solidFill>
                <a:latin typeface="+mj-lt"/>
              </a:rPr>
              <a:t>2. </a:t>
            </a:r>
            <a:r>
              <a:rPr lang="vi-VN" sz="6000" dirty="0">
                <a:solidFill>
                  <a:schemeClr val="accent3">
                    <a:lumMod val="50000"/>
                  </a:schemeClr>
                </a:solidFill>
                <a:latin typeface="+mj-lt"/>
              </a:rPr>
              <a:t>PHÁT HIỆN LỖI </a:t>
            </a:r>
            <a:endParaRPr lang="en-US" sz="6000" dirty="0">
              <a:solidFill>
                <a:schemeClr val="accent3">
                  <a:lumMod val="50000"/>
                </a:schemeClr>
              </a:solidFill>
              <a:latin typeface="+mj-lt"/>
            </a:endParaRPr>
          </a:p>
          <a:p>
            <a:pPr algn="ctr"/>
            <a:r>
              <a:rPr lang="vi-VN" sz="6000" dirty="0">
                <a:solidFill>
                  <a:schemeClr val="accent3">
                    <a:lumMod val="50000"/>
                  </a:schemeClr>
                </a:solidFill>
                <a:latin typeface="+mj-lt"/>
              </a:rPr>
              <a:t>V</a:t>
            </a:r>
            <a:r>
              <a:rPr lang="en-US" sz="6000" dirty="0">
                <a:solidFill>
                  <a:schemeClr val="accent3">
                    <a:lumMod val="50000"/>
                  </a:schemeClr>
                </a:solidFill>
                <a:latin typeface="+mj-lt"/>
              </a:rPr>
              <a:t>À</a:t>
            </a:r>
            <a:r>
              <a:rPr lang="vi-VN" sz="6000" dirty="0">
                <a:solidFill>
                  <a:schemeClr val="accent3">
                    <a:lumMod val="50000"/>
                  </a:schemeClr>
                </a:solidFill>
                <a:latin typeface="+mj-lt"/>
              </a:rPr>
              <a:t> SỬA LỖ</a:t>
            </a:r>
            <a:r>
              <a:rPr lang="en-US" sz="6000" dirty="0">
                <a:solidFill>
                  <a:schemeClr val="accent3">
                    <a:lumMod val="50000"/>
                  </a:schemeClr>
                </a:solidFill>
                <a:latin typeface="+mj-lt"/>
              </a:rPr>
              <a:t>I</a:t>
            </a:r>
            <a:r>
              <a:rPr lang="vi-VN" sz="6000" dirty="0">
                <a:solidFill>
                  <a:schemeClr val="accent3">
                    <a:lumMod val="50000"/>
                  </a:schemeClr>
                </a:solidFill>
                <a:latin typeface="+mj-lt"/>
              </a:rPr>
              <a:t> </a:t>
            </a:r>
            <a:r>
              <a:rPr lang="vi-VN" sz="6000" dirty="0" smtClean="0">
                <a:solidFill>
                  <a:schemeClr val="accent3">
                    <a:lumMod val="50000"/>
                  </a:schemeClr>
                </a:solidFill>
                <a:latin typeface="+mj-lt"/>
              </a:rPr>
              <a:t>L</a:t>
            </a:r>
            <a:r>
              <a:rPr lang="en-US" sz="6000" dirty="0" smtClean="0">
                <a:solidFill>
                  <a:schemeClr val="accent3">
                    <a:lumMod val="50000"/>
                  </a:schemeClr>
                </a:solidFill>
                <a:latin typeface="+mj-lt"/>
              </a:rPr>
              <a:t>Ô</a:t>
            </a:r>
            <a:r>
              <a:rPr lang="vi-VN" sz="6000" dirty="0" smtClean="0">
                <a:solidFill>
                  <a:schemeClr val="accent3">
                    <a:lumMod val="50000"/>
                  </a:schemeClr>
                </a:solidFill>
                <a:latin typeface="+mj-lt"/>
              </a:rPr>
              <a:t>GIC</a:t>
            </a:r>
            <a:endParaRPr lang="vi-VN" sz="6000" dirty="0">
              <a:solidFill>
                <a:schemeClr val="accent3">
                  <a:lumMod val="50000"/>
                </a:schemeClr>
              </a:solidFill>
              <a:latin typeface="+mj-lt"/>
            </a:endParaRPr>
          </a:p>
        </p:txBody>
      </p:sp>
      <p:grpSp>
        <p:nvGrpSpPr>
          <p:cNvPr id="9" name="Google Shape;211;p3">
            <a:extLst>
              <a:ext uri="{FF2B5EF4-FFF2-40B4-BE49-F238E27FC236}">
                <a16:creationId xmlns:a16="http://schemas.microsoft.com/office/drawing/2014/main" xmlns=""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xmlns=""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xmlns=""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xmlns=""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xmlns=""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xmlns=""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xmlns=""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xmlns=""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xmlns=""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xmlns=""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xmlns=""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xmlns=""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xmlns=""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xmlns=""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xmlns=""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xmlns=""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xmlns=""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xmlns=""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xmlns=""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xmlns=""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xmlns=""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xmlns=""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1" name="Picture 30" descr="Graphical user interface, application&#10;&#10;Description automatically generated">
            <a:extLst>
              <a:ext uri="{FF2B5EF4-FFF2-40B4-BE49-F238E27FC236}">
                <a16:creationId xmlns:a16="http://schemas.microsoft.com/office/drawing/2014/main" xmlns="" id="{833736D5-B79E-4BDE-A0F8-5AB7C5568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6626" y="3636762"/>
            <a:ext cx="2812194" cy="2803758"/>
          </a:xfrm>
          <a:prstGeom prst="rect">
            <a:avLst/>
          </a:prstGeom>
        </p:spPr>
      </p:pic>
    </p:spTree>
    <p:extLst>
      <p:ext uri="{BB962C8B-B14F-4D97-AF65-F5344CB8AC3E}">
        <p14:creationId xmlns:p14="http://schemas.microsoft.com/office/powerpoint/2010/main" val="92124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0AB92BBA-1E60-4ED2-90AC-86FC54DFE297}"/>
              </a:ext>
            </a:extLst>
          </p:cNvPr>
          <p:cNvGrpSpPr/>
          <p:nvPr/>
        </p:nvGrpSpPr>
        <p:grpSpPr>
          <a:xfrm>
            <a:off x="614114" y="480285"/>
            <a:ext cx="10649995" cy="3961087"/>
            <a:chOff x="1117200" y="3528268"/>
            <a:chExt cx="10337399" cy="542080"/>
          </a:xfrm>
        </p:grpSpPr>
        <p:grpSp>
          <p:nvGrpSpPr>
            <p:cNvPr id="4" name="Group 3">
              <a:extLst>
                <a:ext uri="{FF2B5EF4-FFF2-40B4-BE49-F238E27FC236}">
                  <a16:creationId xmlns:a16="http://schemas.microsoft.com/office/drawing/2014/main" xmlns="" id="{1E60D107-1923-4049-861C-AAE5B1C9CB24}"/>
                </a:ext>
              </a:extLst>
            </p:cNvPr>
            <p:cNvGrpSpPr/>
            <p:nvPr/>
          </p:nvGrpSpPr>
          <p:grpSpPr>
            <a:xfrm>
              <a:off x="1117200" y="3528268"/>
              <a:ext cx="10337399" cy="542080"/>
              <a:chOff x="1493120" y="3891280"/>
              <a:chExt cx="10337399" cy="542080"/>
            </a:xfrm>
          </p:grpSpPr>
          <p:sp>
            <p:nvSpPr>
              <p:cNvPr id="6" name="Rectangle: Rounded Corners 5">
                <a:extLst>
                  <a:ext uri="{FF2B5EF4-FFF2-40B4-BE49-F238E27FC236}">
                    <a16:creationId xmlns:a16="http://schemas.microsoft.com/office/drawing/2014/main" xmlns="" id="{81FDF420-05B6-4A8C-A656-235D5C85E6A9}"/>
                  </a:ext>
                </a:extLst>
              </p:cNvPr>
              <p:cNvSpPr/>
              <p:nvPr/>
            </p:nvSpPr>
            <p:spPr>
              <a:xfrm>
                <a:off x="1493519" y="3891280"/>
                <a:ext cx="10337000" cy="312891"/>
              </a:xfrm>
              <a:prstGeom prst="roundRect">
                <a:avLst>
                  <a:gd name="adj" fmla="val 24968"/>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xmlns="" id="{64979916-BB72-4821-A0AE-07219C90334E}"/>
                  </a:ext>
                </a:extLst>
              </p:cNvPr>
              <p:cNvSpPr/>
              <p:nvPr/>
            </p:nvSpPr>
            <p:spPr>
              <a:xfrm>
                <a:off x="1493386" y="3995076"/>
                <a:ext cx="10337000" cy="438284"/>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xmlns="" id="{F9C72CB7-5994-4F89-9918-D0420FDFE5CD}"/>
                  </a:ext>
                </a:extLst>
              </p:cNvPr>
              <p:cNvSpPr/>
              <p:nvPr/>
            </p:nvSpPr>
            <p:spPr>
              <a:xfrm>
                <a:off x="1493120" y="3904430"/>
                <a:ext cx="2925392" cy="72920"/>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rPr>
                  <a:t>Hoạt động 3</a:t>
                </a:r>
                <a:endParaRPr kumimoji="0" lang="vi-VN"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xmlns=""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xmlns="" id="{BB31F5CE-80D7-4838-8DF8-68495E0BA596}"/>
                </a:ext>
              </a:extLst>
            </p:cNvPr>
            <p:cNvSpPr/>
            <p:nvPr/>
          </p:nvSpPr>
          <p:spPr>
            <a:xfrm>
              <a:off x="3926053" y="3543706"/>
              <a:ext cx="7528413" cy="72920"/>
            </a:xfrm>
            <a:prstGeom prst="rect">
              <a:avLst/>
            </a:prstGeom>
          </p:spPr>
          <p:txBody>
            <a:bodyPr wrap="square">
              <a:spAutoFit/>
            </a:bodyPr>
            <a:lstStyle/>
            <a:p>
              <a:pPr lvl="0" algn="ctr" defTabSz="342900">
                <a:lnSpc>
                  <a:spcPct val="135000"/>
                </a:lnSpc>
                <a:defRPr/>
              </a:pPr>
              <a:r>
                <a:rPr lang="en-US" sz="2400" b="1">
                  <a:solidFill>
                    <a:srgbClr val="002060"/>
                  </a:solidFill>
                  <a:latin typeface="UTM Avo" panose="02040603050506020204" pitchFamily="18" charset="0"/>
                  <a:cs typeface="Times New Roman" panose="02020603050405020304" pitchFamily="18" charset="0"/>
                </a:rPr>
                <a:t>Gỡ lỗi</a:t>
              </a:r>
              <a:endParaRPr kumimoji="0" lang="vi-VN" sz="2400" b="1" i="0" u="none" strike="noStrike" kern="1200" cap="none" spc="0" normalizeH="0" baseline="0" noProof="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xmlns="" id="{995CFEF5-65BB-46A9-93B7-66A5F04A9AB8}"/>
              </a:ext>
            </a:extLst>
          </p:cNvPr>
          <p:cNvSpPr/>
          <p:nvPr/>
        </p:nvSpPr>
        <p:spPr>
          <a:xfrm>
            <a:off x="614114" y="1390541"/>
            <a:ext cx="10650132" cy="2783839"/>
          </a:xfrm>
          <a:prstGeom prst="rect">
            <a:avLst/>
          </a:prstGeom>
        </p:spPr>
        <p:txBody>
          <a:bodyPr wrap="square">
            <a:spAutoFit/>
          </a:bodyPr>
          <a:lstStyle/>
          <a:p>
            <a:pPr lvl="0" algn="just" defTabSz="342900">
              <a:lnSpc>
                <a:spcPct val="150000"/>
              </a:lnSpc>
            </a:pPr>
            <a:r>
              <a:rPr lang="vi-VN" sz="2400" dirty="0">
                <a:solidFill>
                  <a:schemeClr val="accent1">
                    <a:lumMod val="90000"/>
                    <a:lumOff val="10000"/>
                  </a:schemeClr>
                </a:solidFill>
                <a:latin typeface="UTM Avo" panose="02040603050506020204" pitchFamily="18" charset="0"/>
                <a:cs typeface="Times New Roman" panose="02020603050405020304" pitchFamily="18" charset="0"/>
              </a:rPr>
              <a:t>Xét tình huống máy tính hiển thị </a:t>
            </a:r>
            <a:r>
              <a:rPr lang="vi-VN" sz="2400" b="1" dirty="0">
                <a:solidFill>
                  <a:schemeClr val="accent1">
                    <a:lumMod val="90000"/>
                    <a:lumOff val="10000"/>
                  </a:schemeClr>
                </a:solidFill>
                <a:latin typeface="UTM Avo" panose="02040603050506020204" pitchFamily="18" charset="0"/>
                <a:cs typeface="Times New Roman" panose="02020603050405020304" pitchFamily="18" charset="0"/>
              </a:rPr>
              <a:t>số lần đoán </a:t>
            </a:r>
            <a:r>
              <a:rPr lang="vi-VN" sz="2400" dirty="0">
                <a:solidFill>
                  <a:schemeClr val="accent1">
                    <a:lumMod val="90000"/>
                    <a:lumOff val="10000"/>
                  </a:schemeClr>
                </a:solidFill>
                <a:latin typeface="UTM Avo" panose="02040603050506020204" pitchFamily="18" charset="0"/>
                <a:cs typeface="Times New Roman" panose="02020603050405020304" pitchFamily="18" charset="0"/>
              </a:rPr>
              <a:t>không đúng với số lần đoán thực tế của người chơi. Em hãy trả lời các câu hỏi:</a:t>
            </a:r>
          </a:p>
          <a:p>
            <a:pPr lvl="0" algn="just" defTabSz="342900">
              <a:lnSpc>
                <a:spcPct val="150000"/>
              </a:lnSpc>
            </a:pPr>
            <a:r>
              <a:rPr lang="vi-VN" sz="2400" dirty="0">
                <a:solidFill>
                  <a:schemeClr val="accent1">
                    <a:lumMod val="90000"/>
                    <a:lumOff val="10000"/>
                  </a:schemeClr>
                </a:solidFill>
                <a:latin typeface="UTM Avo" panose="02040603050506020204" pitchFamily="18" charset="0"/>
                <a:cs typeface="Times New Roman" panose="02020603050405020304" pitchFamily="18" charset="0"/>
              </a:rPr>
              <a:t>1.	Theo kịch bản, biến </a:t>
            </a:r>
            <a:r>
              <a:rPr lang="vi-VN" sz="2400" b="1" dirty="0">
                <a:solidFill>
                  <a:schemeClr val="accent1">
                    <a:lumMod val="90000"/>
                    <a:lumOff val="10000"/>
                  </a:schemeClr>
                </a:solidFill>
                <a:latin typeface="UTM Avo" panose="02040603050506020204" pitchFamily="18" charset="0"/>
                <a:cs typeface="Times New Roman" panose="02020603050405020304" pitchFamily="18" charset="0"/>
              </a:rPr>
              <a:t>số lần đoán </a:t>
            </a:r>
            <a:r>
              <a:rPr lang="vi-VN" sz="2400" dirty="0">
                <a:solidFill>
                  <a:schemeClr val="accent1">
                    <a:lumMod val="90000"/>
                    <a:lumOff val="10000"/>
                  </a:schemeClr>
                </a:solidFill>
                <a:latin typeface="UTM Avo" panose="02040603050506020204" pitchFamily="18" charset="0"/>
                <a:cs typeface="Times New Roman" panose="02020603050405020304" pitchFamily="18" charset="0"/>
              </a:rPr>
              <a:t>sẽ thay đổi trong tình huống nào?</a:t>
            </a:r>
          </a:p>
          <a:p>
            <a:pPr lvl="0" algn="just" defTabSz="342900">
              <a:lnSpc>
                <a:spcPct val="150000"/>
              </a:lnSpc>
            </a:pPr>
            <a:r>
              <a:rPr lang="vi-VN" sz="2400" dirty="0">
                <a:solidFill>
                  <a:schemeClr val="accent1">
                    <a:lumMod val="90000"/>
                    <a:lumOff val="10000"/>
                  </a:schemeClr>
                </a:solidFill>
                <a:latin typeface="UTM Avo" panose="02040603050506020204" pitchFamily="18" charset="0"/>
                <a:cs typeface="Times New Roman" panose="02020603050405020304" pitchFamily="18" charset="0"/>
              </a:rPr>
              <a:t>2.	Những khối lệnh nào làm thay đổi biến </a:t>
            </a:r>
            <a:r>
              <a:rPr lang="vi-VN" sz="2400" b="1" dirty="0">
                <a:solidFill>
                  <a:schemeClr val="accent1">
                    <a:lumMod val="90000"/>
                    <a:lumOff val="10000"/>
                  </a:schemeClr>
                </a:solidFill>
                <a:latin typeface="UTM Avo" panose="02040603050506020204" pitchFamily="18" charset="0"/>
                <a:cs typeface="Times New Roman" panose="02020603050405020304" pitchFamily="18" charset="0"/>
              </a:rPr>
              <a:t>số lần đoán</a:t>
            </a:r>
            <a:r>
              <a:rPr lang="vi-VN" sz="2400" dirty="0">
                <a:solidFill>
                  <a:schemeClr val="accent1">
                    <a:lumMod val="90000"/>
                    <a:lumOff val="10000"/>
                  </a:schemeClr>
                </a:solidFill>
                <a:latin typeface="UTM Avo" panose="02040603050506020204" pitchFamily="18" charset="0"/>
                <a:cs typeface="Times New Roman" panose="02020603050405020304" pitchFamily="18" charset="0"/>
              </a:rPr>
              <a:t>?</a:t>
            </a:r>
          </a:p>
          <a:p>
            <a:pPr lvl="0" algn="just" defTabSz="342900">
              <a:lnSpc>
                <a:spcPct val="150000"/>
              </a:lnSpc>
            </a:pPr>
            <a:r>
              <a:rPr lang="vi-VN" sz="2400" dirty="0">
                <a:solidFill>
                  <a:schemeClr val="accent1">
                    <a:lumMod val="90000"/>
                    <a:lumOff val="10000"/>
                  </a:schemeClr>
                </a:solidFill>
                <a:latin typeface="UTM Avo" panose="02040603050506020204" pitchFamily="18" charset="0"/>
                <a:cs typeface="Times New Roman" panose="02020603050405020304" pitchFamily="18" charset="0"/>
              </a:rPr>
              <a:t>3.	Có điều gì khác nhau giữa kịch bản và những khối lệnh tương ứng?</a:t>
            </a:r>
          </a:p>
        </p:txBody>
      </p:sp>
      <p:sp>
        <p:nvSpPr>
          <p:cNvPr id="2" name="Line Callout 1 1"/>
          <p:cNvSpPr/>
          <p:nvPr/>
        </p:nvSpPr>
        <p:spPr>
          <a:xfrm>
            <a:off x="3587023" y="4722697"/>
            <a:ext cx="5104263" cy="1555273"/>
          </a:xfrm>
          <a:prstGeom prst="borderCallout1">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rPr>
              <a:t>THẢO LUẬN NHÓM</a:t>
            </a:r>
          </a:p>
          <a:p>
            <a:pPr algn="ctr"/>
            <a:r>
              <a:rPr lang="en-US" sz="2400" dirty="0" smtClean="0">
                <a:solidFill>
                  <a:srgbClr val="FF0000"/>
                </a:solidFill>
              </a:rPr>
              <a:t>NHÓM 1,4: CÂU 1</a:t>
            </a:r>
          </a:p>
          <a:p>
            <a:pPr algn="ctr"/>
            <a:r>
              <a:rPr lang="en-US" sz="2400" dirty="0" smtClean="0">
                <a:solidFill>
                  <a:srgbClr val="FF0000"/>
                </a:solidFill>
              </a:rPr>
              <a:t>NHÓM 2,5: CÂU 2</a:t>
            </a:r>
          </a:p>
          <a:p>
            <a:pPr algn="ctr"/>
            <a:r>
              <a:rPr lang="en-US" sz="2400" dirty="0" smtClean="0">
                <a:solidFill>
                  <a:srgbClr val="FF0000"/>
                </a:solidFill>
              </a:rPr>
              <a:t>NHÓM 3,6: CÂU 3</a:t>
            </a:r>
            <a:endParaRPr lang="en-US" sz="2400" dirty="0">
              <a:solidFill>
                <a:srgbClr val="FF0000"/>
              </a:solidFill>
            </a:endParaRPr>
          </a:p>
        </p:txBody>
      </p:sp>
    </p:spTree>
    <p:extLst>
      <p:ext uri="{BB962C8B-B14F-4D97-AF65-F5344CB8AC3E}">
        <p14:creationId xmlns:p14="http://schemas.microsoft.com/office/powerpoint/2010/main" val="223150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1"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fade">
                                      <p:cBhvr>
                                        <p:cTn id="27" dur="500"/>
                                        <p:tgtEl>
                                          <p:spTgt spid="10">
                                            <p:txEl>
                                              <p:pRg st="3" end="3"/>
                                            </p:txEl>
                                          </p:spTgt>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Callout 1 1"/>
          <p:cNvSpPr/>
          <p:nvPr/>
        </p:nvSpPr>
        <p:spPr>
          <a:xfrm>
            <a:off x="7424382" y="4898298"/>
            <a:ext cx="3627966" cy="1540288"/>
          </a:xfrm>
          <a:prstGeom prst="borderCallout1">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THẢO LUẬN NHÓM TRONG 3 PHÚT</a:t>
            </a:r>
          </a:p>
          <a:p>
            <a:pPr algn="ctr"/>
            <a:r>
              <a:rPr lang="en-US" dirty="0" smtClean="0">
                <a:solidFill>
                  <a:srgbClr val="FF0000"/>
                </a:solidFill>
              </a:rPr>
              <a:t>NHÓM 1,4: CÂU 1</a:t>
            </a:r>
          </a:p>
          <a:p>
            <a:pPr algn="ctr"/>
            <a:r>
              <a:rPr lang="en-US" dirty="0" smtClean="0">
                <a:solidFill>
                  <a:srgbClr val="FF0000"/>
                </a:solidFill>
              </a:rPr>
              <a:t>NHÓM 2,5: CÂU 2</a:t>
            </a:r>
          </a:p>
          <a:p>
            <a:pPr algn="ctr"/>
            <a:r>
              <a:rPr lang="en-US" dirty="0" smtClean="0">
                <a:solidFill>
                  <a:srgbClr val="FF0000"/>
                </a:solidFill>
              </a:rPr>
              <a:t>NHÓM 3,6: CÂU 3</a:t>
            </a:r>
            <a:endParaRPr lang="en-US" dirty="0">
              <a:solidFill>
                <a:srgbClr val="FF0000"/>
              </a:solidFill>
            </a:endParaRPr>
          </a:p>
        </p:txBody>
      </p:sp>
      <p:sp>
        <p:nvSpPr>
          <p:cNvPr id="11" name="Rectangle 10"/>
          <p:cNvSpPr/>
          <p:nvPr/>
        </p:nvSpPr>
        <p:spPr>
          <a:xfrm>
            <a:off x="5634189" y="532450"/>
            <a:ext cx="5486400" cy="3785652"/>
          </a:xfrm>
          <a:prstGeom prst="rect">
            <a:avLst/>
          </a:prstGeom>
        </p:spPr>
        <p:txBody>
          <a:bodyPr wrap="square">
            <a:spAutoFit/>
          </a:bodyPr>
          <a:lstStyle/>
          <a:p>
            <a:pPr algn="just"/>
            <a:r>
              <a:rPr lang="en-US" sz="2400" b="1" dirty="0" err="1" smtClean="0">
                <a:solidFill>
                  <a:srgbClr val="FF0000"/>
                </a:solidFill>
                <a:latin typeface="UTM Avo" panose="02040603050506020204" pitchFamily="18" charset="0"/>
                <a:cs typeface="Times New Roman" panose="02020603050405020304" pitchFamily="18" charset="0"/>
              </a:rPr>
              <a:t>Kịch</a:t>
            </a:r>
            <a:r>
              <a:rPr lang="en-US" sz="2400" b="1" dirty="0" smtClean="0">
                <a:solidFill>
                  <a:srgbClr val="FF0000"/>
                </a:solidFill>
                <a:latin typeface="UTM Avo" panose="02040603050506020204" pitchFamily="18" charset="0"/>
                <a:cs typeface="Times New Roman" panose="02020603050405020304" pitchFamily="18" charset="0"/>
              </a:rPr>
              <a:t> </a:t>
            </a:r>
            <a:r>
              <a:rPr lang="en-US" sz="2400" b="1" dirty="0" err="1" smtClean="0">
                <a:solidFill>
                  <a:srgbClr val="FF0000"/>
                </a:solidFill>
                <a:latin typeface="UTM Avo" panose="02040603050506020204" pitchFamily="18" charset="0"/>
                <a:cs typeface="Times New Roman" panose="02020603050405020304" pitchFamily="18" charset="0"/>
              </a:rPr>
              <a:t>bản</a:t>
            </a:r>
            <a:r>
              <a:rPr lang="en-US" sz="2400" dirty="0" smtClean="0">
                <a:solidFill>
                  <a:srgbClr val="002060">
                    <a:lumMod val="90000"/>
                    <a:lumOff val="10000"/>
                  </a:srgbClr>
                </a:solidFill>
                <a:latin typeface="UTM Avo" panose="02040603050506020204" pitchFamily="18" charset="0"/>
                <a:cs typeface="Times New Roman" panose="02020603050405020304" pitchFamily="18" charset="0"/>
              </a:rPr>
              <a:t>: </a:t>
            </a:r>
            <a:r>
              <a:rPr lang="vi-VN" sz="2400" dirty="0" smtClean="0">
                <a:solidFill>
                  <a:srgbClr val="002060">
                    <a:lumMod val="90000"/>
                    <a:lumOff val="10000"/>
                  </a:srgbClr>
                </a:solidFill>
                <a:latin typeface="UTM Avo" panose="02040603050506020204" pitchFamily="18" charset="0"/>
                <a:cs typeface="Times New Roman" panose="02020603050405020304" pitchFamily="18" charset="0"/>
              </a:rPr>
              <a:t>Giả </a:t>
            </a:r>
            <a:r>
              <a:rPr lang="vi-VN" sz="2400" dirty="0">
                <a:solidFill>
                  <a:srgbClr val="002060">
                    <a:lumMod val="90000"/>
                    <a:lumOff val="10000"/>
                  </a:srgbClr>
                </a:solidFill>
                <a:latin typeface="UTM Avo" panose="02040603050506020204" pitchFamily="18" charset="0"/>
                <a:cs typeface="Times New Roman" panose="02020603050405020304" pitchFamily="18" charset="0"/>
              </a:rPr>
              <a:t>sử em cần xây dựng một trò chơi trên máy tính. Trong trò chơi, em cần tìm một số bí mật mà máy tính đã lấy ngẫu nhiên trong kho</a:t>
            </a:r>
            <a:r>
              <a:rPr lang="en-US" sz="2400" dirty="0">
                <a:solidFill>
                  <a:srgbClr val="002060">
                    <a:lumMod val="90000"/>
                    <a:lumOff val="10000"/>
                  </a:srgbClr>
                </a:solidFill>
                <a:latin typeface="UTM Avo" panose="02040603050506020204" pitchFamily="18" charset="0"/>
                <a:cs typeface="Times New Roman" panose="02020603050405020304" pitchFamily="18" charset="0"/>
              </a:rPr>
              <a:t>ả</a:t>
            </a:r>
            <a:r>
              <a:rPr lang="vi-VN" sz="2400" dirty="0">
                <a:solidFill>
                  <a:srgbClr val="002060">
                    <a:lumMod val="90000"/>
                    <a:lumOff val="10000"/>
                  </a:srgbClr>
                </a:solidFill>
                <a:latin typeface="UTM Avo" panose="02040603050506020204" pitchFamily="18" charset="0"/>
                <a:cs typeface="Times New Roman" panose="02020603050405020304" pitchFamily="18" charset="0"/>
              </a:rPr>
              <a:t>ng từ 1 đến 100. Em được đoán nhiều lần cho đến khi đoán đúng số bí mật đó. </a:t>
            </a:r>
            <a:r>
              <a:rPr lang="en-US" sz="2400" dirty="0" err="1" smtClean="0">
                <a:solidFill>
                  <a:srgbClr val="002060">
                    <a:lumMod val="90000"/>
                    <a:lumOff val="10000"/>
                  </a:srgbClr>
                </a:solidFill>
                <a:latin typeface="UTM Avo" panose="02040603050506020204" pitchFamily="18" charset="0"/>
                <a:cs typeface="Times New Roman" panose="02020603050405020304" pitchFamily="18" charset="0"/>
              </a:rPr>
              <a:t>Sau</a:t>
            </a:r>
            <a:r>
              <a:rPr lang="en-US" sz="2400" dirty="0" smtClean="0">
                <a:solidFill>
                  <a:srgbClr val="002060">
                    <a:lumMod val="90000"/>
                    <a:lumOff val="10000"/>
                  </a:srgbClr>
                </a:solidFill>
                <a:latin typeface="UTM Avo" panose="02040603050506020204" pitchFamily="18" charset="0"/>
                <a:cs typeface="Times New Roman" panose="02020603050405020304" pitchFamily="18" charset="0"/>
              </a:rPr>
              <a:t> </a:t>
            </a:r>
            <a:r>
              <a:rPr lang="en-US" sz="2400" dirty="0" err="1" smtClean="0">
                <a:solidFill>
                  <a:srgbClr val="002060">
                    <a:lumMod val="90000"/>
                    <a:lumOff val="10000"/>
                  </a:srgbClr>
                </a:solidFill>
                <a:latin typeface="UTM Avo" panose="02040603050506020204" pitchFamily="18" charset="0"/>
                <a:cs typeface="Times New Roman" panose="02020603050405020304" pitchFamily="18" charset="0"/>
              </a:rPr>
              <a:t>mỗi</a:t>
            </a:r>
            <a:r>
              <a:rPr lang="en-US" sz="2400" dirty="0" smtClean="0">
                <a:solidFill>
                  <a:srgbClr val="002060">
                    <a:lumMod val="90000"/>
                    <a:lumOff val="10000"/>
                  </a:srgbClr>
                </a:solidFill>
                <a:latin typeface="UTM Avo" panose="02040603050506020204" pitchFamily="18" charset="0"/>
                <a:cs typeface="Times New Roman" panose="02020603050405020304" pitchFamily="18" charset="0"/>
              </a:rPr>
              <a:t> </a:t>
            </a:r>
            <a:r>
              <a:rPr lang="en-US" sz="2400" dirty="0" err="1" smtClean="0">
                <a:solidFill>
                  <a:srgbClr val="002060">
                    <a:lumMod val="90000"/>
                    <a:lumOff val="10000"/>
                  </a:srgbClr>
                </a:solidFill>
                <a:latin typeface="UTM Avo" panose="02040603050506020204" pitchFamily="18" charset="0"/>
                <a:cs typeface="Times New Roman" panose="02020603050405020304" pitchFamily="18" charset="0"/>
              </a:rPr>
              <a:t>lần</a:t>
            </a:r>
            <a:r>
              <a:rPr lang="en-US" sz="2400" dirty="0" smtClean="0">
                <a:solidFill>
                  <a:srgbClr val="002060">
                    <a:lumMod val="90000"/>
                    <a:lumOff val="10000"/>
                  </a:srgbClr>
                </a:solidFill>
                <a:latin typeface="UTM Avo" panose="02040603050506020204" pitchFamily="18" charset="0"/>
                <a:cs typeface="Times New Roman" panose="02020603050405020304" pitchFamily="18" charset="0"/>
              </a:rPr>
              <a:t> </a:t>
            </a:r>
            <a:r>
              <a:rPr lang="en-US" sz="2400" dirty="0" err="1" smtClean="0">
                <a:solidFill>
                  <a:srgbClr val="002060">
                    <a:lumMod val="90000"/>
                    <a:lumOff val="10000"/>
                  </a:srgbClr>
                </a:solidFill>
                <a:latin typeface="UTM Avo" panose="02040603050506020204" pitchFamily="18" charset="0"/>
                <a:cs typeface="Times New Roman" panose="02020603050405020304" pitchFamily="18" charset="0"/>
              </a:rPr>
              <a:t>đoán</a:t>
            </a:r>
            <a:r>
              <a:rPr lang="en-US" sz="2400" dirty="0" smtClean="0">
                <a:solidFill>
                  <a:srgbClr val="002060">
                    <a:lumMod val="90000"/>
                    <a:lumOff val="10000"/>
                  </a:srgbClr>
                </a:solidFill>
                <a:latin typeface="UTM Avo" panose="02040603050506020204" pitchFamily="18" charset="0"/>
                <a:cs typeface="Times New Roman" panose="02020603050405020304" pitchFamily="18" charset="0"/>
              </a:rPr>
              <a:t> </a:t>
            </a:r>
            <a:r>
              <a:rPr lang="en-US" sz="2400" dirty="0" err="1" smtClean="0">
                <a:solidFill>
                  <a:srgbClr val="002060">
                    <a:lumMod val="90000"/>
                    <a:lumOff val="10000"/>
                  </a:srgbClr>
                </a:solidFill>
                <a:latin typeface="UTM Avo" panose="02040603050506020204" pitchFamily="18" charset="0"/>
                <a:cs typeface="Times New Roman" panose="02020603050405020304" pitchFamily="18" charset="0"/>
              </a:rPr>
              <a:t>máy</a:t>
            </a:r>
            <a:r>
              <a:rPr lang="en-US" sz="2400" dirty="0" smtClean="0">
                <a:solidFill>
                  <a:srgbClr val="002060">
                    <a:lumMod val="90000"/>
                    <a:lumOff val="10000"/>
                  </a:srgbClr>
                </a:solidFill>
                <a:latin typeface="UTM Avo" panose="02040603050506020204" pitchFamily="18" charset="0"/>
                <a:cs typeface="Times New Roman" panose="02020603050405020304" pitchFamily="18" charset="0"/>
              </a:rPr>
              <a:t> </a:t>
            </a:r>
            <a:r>
              <a:rPr lang="en-US" sz="2400" dirty="0" err="1" smtClean="0">
                <a:solidFill>
                  <a:srgbClr val="002060">
                    <a:lumMod val="90000"/>
                    <a:lumOff val="10000"/>
                  </a:srgbClr>
                </a:solidFill>
                <a:latin typeface="UTM Avo" panose="02040603050506020204" pitchFamily="18" charset="0"/>
                <a:cs typeface="Times New Roman" panose="02020603050405020304" pitchFamily="18" charset="0"/>
              </a:rPr>
              <a:t>tính</a:t>
            </a:r>
            <a:r>
              <a:rPr lang="en-US" sz="2400" dirty="0" smtClean="0">
                <a:solidFill>
                  <a:srgbClr val="002060">
                    <a:lumMod val="90000"/>
                    <a:lumOff val="10000"/>
                  </a:srgbClr>
                </a:solidFill>
                <a:latin typeface="UTM Avo" panose="02040603050506020204" pitchFamily="18" charset="0"/>
                <a:cs typeface="Times New Roman" panose="02020603050405020304" pitchFamily="18" charset="0"/>
              </a:rPr>
              <a:t> </a:t>
            </a:r>
            <a:r>
              <a:rPr lang="en-US" sz="2400" dirty="0" err="1" smtClean="0">
                <a:solidFill>
                  <a:srgbClr val="002060">
                    <a:lumMod val="90000"/>
                    <a:lumOff val="10000"/>
                  </a:srgbClr>
                </a:solidFill>
                <a:latin typeface="UTM Avo" panose="02040603050506020204" pitchFamily="18" charset="0"/>
                <a:cs typeface="Times New Roman" panose="02020603050405020304" pitchFamily="18" charset="0"/>
              </a:rPr>
              <a:t>sẽ</a:t>
            </a:r>
            <a:r>
              <a:rPr lang="en-US" sz="2400" dirty="0" smtClean="0">
                <a:solidFill>
                  <a:srgbClr val="002060">
                    <a:lumMod val="90000"/>
                    <a:lumOff val="10000"/>
                  </a:srgbClr>
                </a:solidFill>
                <a:latin typeface="UTM Avo" panose="02040603050506020204" pitchFamily="18" charset="0"/>
                <a:cs typeface="Times New Roman" panose="02020603050405020304" pitchFamily="18" charset="0"/>
              </a:rPr>
              <a:t> </a:t>
            </a:r>
            <a:r>
              <a:rPr lang="en-US" sz="2400" dirty="0" err="1" smtClean="0">
                <a:solidFill>
                  <a:srgbClr val="002060">
                    <a:lumMod val="90000"/>
                    <a:lumOff val="10000"/>
                  </a:srgbClr>
                </a:solidFill>
                <a:latin typeface="UTM Avo" panose="02040603050506020204" pitchFamily="18" charset="0"/>
                <a:cs typeface="Times New Roman" panose="02020603050405020304" pitchFamily="18" charset="0"/>
              </a:rPr>
              <a:t>hiện</a:t>
            </a:r>
            <a:r>
              <a:rPr lang="en-US" sz="2400" dirty="0" smtClean="0">
                <a:solidFill>
                  <a:srgbClr val="002060">
                    <a:lumMod val="90000"/>
                    <a:lumOff val="10000"/>
                  </a:srgbClr>
                </a:solidFill>
                <a:latin typeface="UTM Avo" panose="02040603050506020204" pitchFamily="18" charset="0"/>
                <a:cs typeface="Times New Roman" panose="02020603050405020304" pitchFamily="18" charset="0"/>
              </a:rPr>
              <a:t> </a:t>
            </a:r>
            <a:r>
              <a:rPr lang="en-US" sz="2400" dirty="0" err="1" smtClean="0">
                <a:solidFill>
                  <a:srgbClr val="002060">
                    <a:lumMod val="90000"/>
                    <a:lumOff val="10000"/>
                  </a:srgbClr>
                </a:solidFill>
                <a:latin typeface="UTM Avo" panose="02040603050506020204" pitchFamily="18" charset="0"/>
                <a:cs typeface="Times New Roman" panose="02020603050405020304" pitchFamily="18" charset="0"/>
              </a:rPr>
              <a:t>lên</a:t>
            </a:r>
            <a:r>
              <a:rPr lang="en-US" sz="2400" dirty="0" smtClean="0">
                <a:solidFill>
                  <a:srgbClr val="002060">
                    <a:lumMod val="90000"/>
                    <a:lumOff val="10000"/>
                  </a:srgbClr>
                </a:solidFill>
                <a:latin typeface="UTM Avo" panose="02040603050506020204" pitchFamily="18" charset="0"/>
                <a:cs typeface="Times New Roman" panose="02020603050405020304" pitchFamily="18" charset="0"/>
              </a:rPr>
              <a:t> </a:t>
            </a:r>
            <a:r>
              <a:rPr lang="en-US" sz="2400" dirty="0" err="1" smtClean="0">
                <a:solidFill>
                  <a:srgbClr val="002060">
                    <a:lumMod val="90000"/>
                    <a:lumOff val="10000"/>
                  </a:srgbClr>
                </a:solidFill>
                <a:latin typeface="UTM Avo" panose="02040603050506020204" pitchFamily="18" charset="0"/>
                <a:cs typeface="Times New Roman" panose="02020603050405020304" pitchFamily="18" charset="0"/>
              </a:rPr>
              <a:t>số</a:t>
            </a:r>
            <a:r>
              <a:rPr lang="en-US" sz="2400" dirty="0" smtClean="0">
                <a:solidFill>
                  <a:srgbClr val="002060">
                    <a:lumMod val="90000"/>
                    <a:lumOff val="10000"/>
                  </a:srgbClr>
                </a:solidFill>
                <a:latin typeface="UTM Avo" panose="02040603050506020204" pitchFamily="18" charset="0"/>
                <a:cs typeface="Times New Roman" panose="02020603050405020304" pitchFamily="18" charset="0"/>
              </a:rPr>
              <a:t> </a:t>
            </a:r>
            <a:r>
              <a:rPr lang="en-US" sz="2400" dirty="0" err="1" smtClean="0">
                <a:solidFill>
                  <a:srgbClr val="002060">
                    <a:lumMod val="90000"/>
                    <a:lumOff val="10000"/>
                  </a:srgbClr>
                </a:solidFill>
                <a:latin typeface="UTM Avo" panose="02040603050506020204" pitchFamily="18" charset="0"/>
                <a:cs typeface="Times New Roman" panose="02020603050405020304" pitchFamily="18" charset="0"/>
              </a:rPr>
              <a:t>lần</a:t>
            </a:r>
            <a:r>
              <a:rPr lang="en-US" sz="2400" dirty="0" smtClean="0">
                <a:solidFill>
                  <a:srgbClr val="002060">
                    <a:lumMod val="90000"/>
                    <a:lumOff val="10000"/>
                  </a:srgbClr>
                </a:solidFill>
                <a:latin typeface="UTM Avo" panose="02040603050506020204" pitchFamily="18" charset="0"/>
                <a:cs typeface="Times New Roman" panose="02020603050405020304" pitchFamily="18" charset="0"/>
              </a:rPr>
              <a:t> </a:t>
            </a:r>
            <a:r>
              <a:rPr lang="en-US" sz="2400" dirty="0" err="1" smtClean="0">
                <a:solidFill>
                  <a:srgbClr val="002060">
                    <a:lumMod val="90000"/>
                    <a:lumOff val="10000"/>
                  </a:srgbClr>
                </a:solidFill>
                <a:latin typeface="UTM Avo" panose="02040603050506020204" pitchFamily="18" charset="0"/>
                <a:cs typeface="Times New Roman" panose="02020603050405020304" pitchFamily="18" charset="0"/>
              </a:rPr>
              <a:t>đoán</a:t>
            </a:r>
            <a:r>
              <a:rPr lang="en-US" sz="2400" dirty="0" smtClean="0">
                <a:solidFill>
                  <a:srgbClr val="002060">
                    <a:lumMod val="90000"/>
                    <a:lumOff val="10000"/>
                  </a:srgbClr>
                </a:solidFill>
                <a:latin typeface="UTM Avo" panose="02040603050506020204" pitchFamily="18" charset="0"/>
                <a:cs typeface="Times New Roman" panose="02020603050405020304" pitchFamily="18" charset="0"/>
              </a:rPr>
              <a:t>, </a:t>
            </a:r>
            <a:r>
              <a:rPr lang="en-US" sz="2400" dirty="0">
                <a:solidFill>
                  <a:srgbClr val="002060">
                    <a:lumMod val="90000"/>
                    <a:lumOff val="10000"/>
                  </a:srgbClr>
                </a:solidFill>
                <a:latin typeface="UTM Avo" panose="02040603050506020204" pitchFamily="18" charset="0"/>
                <a:cs typeface="Times New Roman" panose="02020603050405020304" pitchFamily="18" charset="0"/>
              </a:rPr>
              <a:t>m</a:t>
            </a:r>
            <a:r>
              <a:rPr lang="vi-VN" sz="2400" dirty="0" smtClean="0">
                <a:solidFill>
                  <a:srgbClr val="002060">
                    <a:lumMod val="90000"/>
                    <a:lumOff val="10000"/>
                  </a:srgbClr>
                </a:solidFill>
                <a:latin typeface="UTM Avo" panose="02040603050506020204" pitchFamily="18" charset="0"/>
                <a:cs typeface="Times New Roman" panose="02020603050405020304" pitchFamily="18" charset="0"/>
              </a:rPr>
              <a:t>ỗi lần</a:t>
            </a:r>
            <a:r>
              <a:rPr lang="en-US" sz="2400" dirty="0" smtClean="0">
                <a:solidFill>
                  <a:srgbClr val="002060">
                    <a:lumMod val="90000"/>
                    <a:lumOff val="10000"/>
                  </a:srgbClr>
                </a:solidFill>
                <a:latin typeface="UTM Avo" panose="02040603050506020204" pitchFamily="18" charset="0"/>
                <a:cs typeface="Times New Roman" panose="02020603050405020304" pitchFamily="18" charset="0"/>
              </a:rPr>
              <a:t> </a:t>
            </a:r>
            <a:r>
              <a:rPr lang="vi-VN" sz="2400" dirty="0" smtClean="0">
                <a:solidFill>
                  <a:srgbClr val="002060">
                    <a:lumMod val="90000"/>
                    <a:lumOff val="10000"/>
                  </a:srgbClr>
                </a:solidFill>
                <a:latin typeface="UTM Avo" panose="02040603050506020204" pitchFamily="18" charset="0"/>
                <a:cs typeface="Times New Roman" panose="02020603050405020304" pitchFamily="18" charset="0"/>
              </a:rPr>
              <a:t>em </a:t>
            </a:r>
            <a:r>
              <a:rPr lang="vi-VN" sz="2400" dirty="0">
                <a:solidFill>
                  <a:srgbClr val="002060">
                    <a:lumMod val="90000"/>
                    <a:lumOff val="10000"/>
                  </a:srgbClr>
                </a:solidFill>
                <a:latin typeface="UTM Avo" panose="02040603050506020204" pitchFamily="18" charset="0"/>
                <a:cs typeface="Times New Roman" panose="02020603050405020304" pitchFamily="18" charset="0"/>
              </a:rPr>
              <a:t>đoán sai, máy tính sẽ cho em biết số em đoán là nhỏ hơn hay lớn hơn số bí mật. </a:t>
            </a:r>
            <a:endParaRPr lang="en-US" dirty="0"/>
          </a:p>
        </p:txBody>
      </p:sp>
      <p:grpSp>
        <p:nvGrpSpPr>
          <p:cNvPr id="3" name="Group 2"/>
          <p:cNvGrpSpPr/>
          <p:nvPr/>
        </p:nvGrpSpPr>
        <p:grpSpPr>
          <a:xfrm>
            <a:off x="52252" y="430573"/>
            <a:ext cx="5581937" cy="5777745"/>
            <a:chOff x="818867" y="286881"/>
            <a:chExt cx="5581937" cy="5777745"/>
          </a:xfrm>
        </p:grpSpPr>
        <p:pic>
          <p:nvPicPr>
            <p:cNvPr id="20" name="Picture 19"/>
            <p:cNvPicPr>
              <a:picLocks noChangeAspect="1"/>
            </p:cNvPicPr>
            <p:nvPr/>
          </p:nvPicPr>
          <p:blipFill rotWithShape="1">
            <a:blip r:embed="rId2"/>
            <a:srcRect r="89950"/>
            <a:stretch/>
          </p:blipFill>
          <p:spPr>
            <a:xfrm>
              <a:off x="818867" y="286881"/>
              <a:ext cx="545910" cy="5675868"/>
            </a:xfrm>
            <a:prstGeom prst="rect">
              <a:avLst/>
            </a:prstGeom>
          </p:spPr>
        </p:pic>
        <p:pic>
          <p:nvPicPr>
            <p:cNvPr id="21" name="Picture 20"/>
            <p:cNvPicPr>
              <a:picLocks noChangeAspect="1"/>
            </p:cNvPicPr>
            <p:nvPr/>
          </p:nvPicPr>
          <p:blipFill rotWithShape="1">
            <a:blip r:embed="rId3"/>
            <a:srcRect r="4405"/>
            <a:stretch/>
          </p:blipFill>
          <p:spPr>
            <a:xfrm>
              <a:off x="1364777" y="388758"/>
              <a:ext cx="5036027" cy="5675868"/>
            </a:xfrm>
            <a:prstGeom prst="rect">
              <a:avLst/>
            </a:prstGeom>
          </p:spPr>
        </p:pic>
      </p:grpSp>
    </p:spTree>
    <p:extLst>
      <p:ext uri="{BB962C8B-B14F-4D97-AF65-F5344CB8AC3E}">
        <p14:creationId xmlns:p14="http://schemas.microsoft.com/office/powerpoint/2010/main" val="145369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47115205"/>
              </p:ext>
            </p:extLst>
          </p:nvPr>
        </p:nvGraphicFramePr>
        <p:xfrm>
          <a:off x="1419367" y="914401"/>
          <a:ext cx="9471545" cy="5231641"/>
        </p:xfrm>
        <a:graphic>
          <a:graphicData uri="http://schemas.openxmlformats.org/drawingml/2006/table">
            <a:tbl>
              <a:tblPr firstRow="1" firstCol="1" bandRow="1"/>
              <a:tblGrid>
                <a:gridCol w="5296219">
                  <a:extLst>
                    <a:ext uri="{9D8B030D-6E8A-4147-A177-3AD203B41FA5}">
                      <a16:colId xmlns:a16="http://schemas.microsoft.com/office/drawing/2014/main" xmlns="" val="2357331246"/>
                    </a:ext>
                  </a:extLst>
                </a:gridCol>
                <a:gridCol w="4175326">
                  <a:extLst>
                    <a:ext uri="{9D8B030D-6E8A-4147-A177-3AD203B41FA5}">
                      <a16:colId xmlns:a16="http://schemas.microsoft.com/office/drawing/2014/main" xmlns="" val="2354330553"/>
                    </a:ext>
                  </a:extLst>
                </a:gridCol>
              </a:tblGrid>
              <a:tr h="455432">
                <a:tc gridSpan="2">
                  <a:txBody>
                    <a:bodyPr/>
                    <a:lstStyle/>
                    <a:p>
                      <a:pPr marL="0" marR="0" algn="ctr">
                        <a:spcBef>
                          <a:spcPts val="600"/>
                        </a:spcBef>
                        <a:spcAft>
                          <a:spcPts val="0"/>
                        </a:spcAft>
                      </a:pPr>
                      <a:r>
                        <a:rPr lang="en-US" sz="2800" dirty="0" err="1">
                          <a:solidFill>
                            <a:srgbClr val="FF0000"/>
                          </a:solidFill>
                          <a:effectLst/>
                          <a:latin typeface="+mj-lt"/>
                          <a:ea typeface="Calibri" panose="020F0502020204030204" pitchFamily="34" charset="0"/>
                        </a:rPr>
                        <a:t>Hoạt</a:t>
                      </a:r>
                      <a:r>
                        <a:rPr lang="en-US" sz="2800" dirty="0">
                          <a:solidFill>
                            <a:srgbClr val="FF0000"/>
                          </a:solidFill>
                          <a:effectLst/>
                          <a:latin typeface="+mj-lt"/>
                          <a:ea typeface="Calibri" panose="020F0502020204030204" pitchFamily="34" charset="0"/>
                        </a:rPr>
                        <a:t> </a:t>
                      </a:r>
                      <a:r>
                        <a:rPr lang="en-US" sz="2800" dirty="0" err="1">
                          <a:solidFill>
                            <a:srgbClr val="FF0000"/>
                          </a:solidFill>
                          <a:effectLst/>
                          <a:latin typeface="+mj-lt"/>
                          <a:ea typeface="Calibri" panose="020F0502020204030204" pitchFamily="34" charset="0"/>
                        </a:rPr>
                        <a:t>động</a:t>
                      </a:r>
                      <a:r>
                        <a:rPr lang="en-US" sz="2800" dirty="0">
                          <a:solidFill>
                            <a:srgbClr val="FF0000"/>
                          </a:solidFill>
                          <a:effectLst/>
                          <a:latin typeface="+mj-lt"/>
                          <a:ea typeface="Calibri" panose="020F0502020204030204" pitchFamily="34" charset="0"/>
                        </a:rPr>
                        <a:t>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1819875551"/>
                  </a:ext>
                </a:extLst>
              </a:tr>
              <a:tr h="172364">
                <a:tc>
                  <a:txBody>
                    <a:bodyPr/>
                    <a:lstStyle/>
                    <a:p>
                      <a:pPr marL="0" marR="0" algn="just">
                        <a:spcBef>
                          <a:spcPts val="600"/>
                        </a:spcBef>
                        <a:spcAft>
                          <a:spcPts val="0"/>
                        </a:spcAft>
                      </a:pPr>
                      <a:r>
                        <a:rPr lang="en-US" sz="2800" dirty="0" err="1" smtClean="0">
                          <a:solidFill>
                            <a:srgbClr val="000000"/>
                          </a:solidFill>
                          <a:effectLst/>
                          <a:latin typeface="+mj-lt"/>
                          <a:ea typeface="Calibri" panose="020F0502020204030204" pitchFamily="34" charset="0"/>
                        </a:rPr>
                        <a:t>Câu</a:t>
                      </a:r>
                      <a:r>
                        <a:rPr lang="en-US" sz="2800" baseline="0" dirty="0" smtClean="0">
                          <a:solidFill>
                            <a:srgbClr val="000000"/>
                          </a:solidFill>
                          <a:effectLst/>
                          <a:latin typeface="+mj-lt"/>
                          <a:ea typeface="Calibri" panose="020F0502020204030204" pitchFamily="34" charset="0"/>
                        </a:rPr>
                        <a:t> </a:t>
                      </a:r>
                      <a:r>
                        <a:rPr lang="en-US" sz="2800" baseline="0" dirty="0" err="1" smtClean="0">
                          <a:solidFill>
                            <a:srgbClr val="000000"/>
                          </a:solidFill>
                          <a:effectLst/>
                          <a:latin typeface="+mj-lt"/>
                          <a:ea typeface="Calibri" panose="020F0502020204030204" pitchFamily="34" charset="0"/>
                        </a:rPr>
                        <a:t>hỏi</a:t>
                      </a:r>
                      <a:endParaRPr lang="en-US" sz="2800" dirty="0">
                        <a:solidFill>
                          <a:srgbClr val="000000"/>
                        </a:solidFill>
                        <a:effectLst/>
                        <a:latin typeface="+mj-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600"/>
                        </a:spcBef>
                        <a:spcAft>
                          <a:spcPts val="0"/>
                        </a:spcAft>
                      </a:pPr>
                      <a:r>
                        <a:rPr lang="en-US" sz="2800" dirty="0" err="1" smtClean="0">
                          <a:solidFill>
                            <a:srgbClr val="000000"/>
                          </a:solidFill>
                          <a:effectLst/>
                          <a:latin typeface="+mj-lt"/>
                          <a:ea typeface="Calibri" panose="020F0502020204030204" pitchFamily="34" charset="0"/>
                        </a:rPr>
                        <a:t>Đáp</a:t>
                      </a:r>
                      <a:r>
                        <a:rPr lang="en-US" sz="2800" baseline="0" dirty="0" smtClean="0">
                          <a:solidFill>
                            <a:srgbClr val="000000"/>
                          </a:solidFill>
                          <a:effectLst/>
                          <a:latin typeface="+mj-lt"/>
                          <a:ea typeface="Calibri" panose="020F0502020204030204" pitchFamily="34" charset="0"/>
                        </a:rPr>
                        <a:t> </a:t>
                      </a:r>
                      <a:r>
                        <a:rPr lang="en-US" sz="2800" baseline="0" dirty="0" err="1" smtClean="0">
                          <a:solidFill>
                            <a:srgbClr val="000000"/>
                          </a:solidFill>
                          <a:effectLst/>
                          <a:latin typeface="+mj-lt"/>
                          <a:ea typeface="Calibri" panose="020F0502020204030204" pitchFamily="34" charset="0"/>
                        </a:rPr>
                        <a:t>án</a:t>
                      </a:r>
                      <a:endParaRPr lang="en-US" sz="2800" dirty="0">
                        <a:solidFill>
                          <a:srgbClr val="000000"/>
                        </a:solidFill>
                        <a:effectLst/>
                        <a:latin typeface="+mj-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94111946"/>
                  </a:ext>
                </a:extLst>
              </a:tr>
              <a:tr h="1468901">
                <a:tc>
                  <a:txBody>
                    <a:bodyPr/>
                    <a:lstStyle/>
                    <a:p>
                      <a:pPr marL="0" marR="0" algn="just">
                        <a:spcBef>
                          <a:spcPts val="600"/>
                        </a:spcBef>
                        <a:spcAft>
                          <a:spcPts val="0"/>
                        </a:spcAft>
                      </a:pPr>
                      <a:r>
                        <a:rPr lang="en-US" sz="2800" dirty="0" smtClean="0">
                          <a:solidFill>
                            <a:srgbClr val="000000"/>
                          </a:solidFill>
                          <a:effectLst/>
                          <a:latin typeface="+mj-lt"/>
                          <a:ea typeface="Calibri" panose="020F0502020204030204" pitchFamily="34" charset="0"/>
                        </a:rPr>
                        <a:t>1.Theo </a:t>
                      </a:r>
                      <a:r>
                        <a:rPr lang="en-US" sz="2800" dirty="0" err="1">
                          <a:solidFill>
                            <a:srgbClr val="000000"/>
                          </a:solidFill>
                          <a:effectLst/>
                          <a:latin typeface="+mj-lt"/>
                          <a:ea typeface="Calibri" panose="020F0502020204030204" pitchFamily="34" charset="0"/>
                        </a:rPr>
                        <a:t>kịch</a:t>
                      </a:r>
                      <a:r>
                        <a:rPr lang="en-US" sz="2800" dirty="0">
                          <a:solidFill>
                            <a:srgbClr val="000000"/>
                          </a:solidFill>
                          <a:effectLst/>
                          <a:latin typeface="+mj-lt"/>
                          <a:ea typeface="Calibri" panose="020F0502020204030204" pitchFamily="34" charset="0"/>
                        </a:rPr>
                        <a:t> </a:t>
                      </a:r>
                      <a:r>
                        <a:rPr lang="en-US" sz="2800" dirty="0" err="1">
                          <a:solidFill>
                            <a:srgbClr val="000000"/>
                          </a:solidFill>
                          <a:effectLst/>
                          <a:latin typeface="+mj-lt"/>
                          <a:ea typeface="Calibri" panose="020F0502020204030204" pitchFamily="34" charset="0"/>
                        </a:rPr>
                        <a:t>bản</a:t>
                      </a:r>
                      <a:r>
                        <a:rPr lang="en-US" sz="2800" dirty="0">
                          <a:solidFill>
                            <a:srgbClr val="000000"/>
                          </a:solidFill>
                          <a:effectLst/>
                          <a:latin typeface="+mj-lt"/>
                          <a:ea typeface="Calibri" panose="020F0502020204030204" pitchFamily="34" charset="0"/>
                        </a:rPr>
                        <a:t>, </a:t>
                      </a:r>
                      <a:r>
                        <a:rPr lang="en-US" sz="2800" dirty="0" err="1">
                          <a:solidFill>
                            <a:srgbClr val="000000"/>
                          </a:solidFill>
                          <a:effectLst/>
                          <a:latin typeface="+mj-lt"/>
                          <a:ea typeface="Calibri" panose="020F0502020204030204" pitchFamily="34" charset="0"/>
                        </a:rPr>
                        <a:t>biến</a:t>
                      </a:r>
                      <a:r>
                        <a:rPr lang="en-US" sz="2800" dirty="0">
                          <a:solidFill>
                            <a:srgbClr val="000000"/>
                          </a:solidFill>
                          <a:effectLst/>
                          <a:latin typeface="+mj-lt"/>
                          <a:ea typeface="Calibri" panose="020F0502020204030204" pitchFamily="34" charset="0"/>
                        </a:rPr>
                        <a:t> </a:t>
                      </a:r>
                      <a:r>
                        <a:rPr lang="en-US" sz="2800" dirty="0" err="1">
                          <a:solidFill>
                            <a:srgbClr val="000000"/>
                          </a:solidFill>
                          <a:effectLst/>
                          <a:latin typeface="+mj-lt"/>
                          <a:ea typeface="Calibri" panose="020F0502020204030204" pitchFamily="34" charset="0"/>
                        </a:rPr>
                        <a:t>số</a:t>
                      </a:r>
                      <a:r>
                        <a:rPr lang="en-US" sz="2800" dirty="0">
                          <a:solidFill>
                            <a:srgbClr val="000000"/>
                          </a:solidFill>
                          <a:effectLst/>
                          <a:latin typeface="+mj-lt"/>
                          <a:ea typeface="Calibri" panose="020F0502020204030204" pitchFamily="34" charset="0"/>
                        </a:rPr>
                        <a:t> </a:t>
                      </a:r>
                      <a:r>
                        <a:rPr lang="en-US" sz="2800" dirty="0" err="1">
                          <a:solidFill>
                            <a:srgbClr val="000000"/>
                          </a:solidFill>
                          <a:effectLst/>
                          <a:latin typeface="+mj-lt"/>
                          <a:ea typeface="Calibri" panose="020F0502020204030204" pitchFamily="34" charset="0"/>
                        </a:rPr>
                        <a:t>lần</a:t>
                      </a:r>
                      <a:r>
                        <a:rPr lang="en-US" sz="2800" dirty="0">
                          <a:solidFill>
                            <a:srgbClr val="000000"/>
                          </a:solidFill>
                          <a:effectLst/>
                          <a:latin typeface="+mj-lt"/>
                          <a:ea typeface="Calibri" panose="020F0502020204030204" pitchFamily="34" charset="0"/>
                        </a:rPr>
                        <a:t> </a:t>
                      </a:r>
                      <a:r>
                        <a:rPr lang="en-US" sz="2800" dirty="0" err="1">
                          <a:solidFill>
                            <a:srgbClr val="000000"/>
                          </a:solidFill>
                          <a:effectLst/>
                          <a:latin typeface="+mj-lt"/>
                          <a:ea typeface="Calibri" panose="020F0502020204030204" pitchFamily="34" charset="0"/>
                        </a:rPr>
                        <a:t>đoán</a:t>
                      </a:r>
                      <a:r>
                        <a:rPr lang="en-US" sz="2800" dirty="0">
                          <a:solidFill>
                            <a:srgbClr val="000000"/>
                          </a:solidFill>
                          <a:effectLst/>
                          <a:latin typeface="+mj-lt"/>
                          <a:ea typeface="Calibri" panose="020F0502020204030204" pitchFamily="34" charset="0"/>
                        </a:rPr>
                        <a:t> </a:t>
                      </a:r>
                      <a:r>
                        <a:rPr lang="en-US" sz="2800" dirty="0" err="1">
                          <a:solidFill>
                            <a:srgbClr val="000000"/>
                          </a:solidFill>
                          <a:effectLst/>
                          <a:latin typeface="+mj-lt"/>
                          <a:ea typeface="Calibri" panose="020F0502020204030204" pitchFamily="34" charset="0"/>
                        </a:rPr>
                        <a:t>cần</a:t>
                      </a:r>
                      <a:r>
                        <a:rPr lang="en-US" sz="2800" dirty="0">
                          <a:solidFill>
                            <a:srgbClr val="000000"/>
                          </a:solidFill>
                          <a:effectLst/>
                          <a:latin typeface="+mj-lt"/>
                          <a:ea typeface="Calibri" panose="020F0502020204030204" pitchFamily="34" charset="0"/>
                        </a:rPr>
                        <a:t> </a:t>
                      </a:r>
                      <a:r>
                        <a:rPr lang="en-US" sz="2800" dirty="0" err="1">
                          <a:solidFill>
                            <a:srgbClr val="000000"/>
                          </a:solidFill>
                          <a:effectLst/>
                          <a:latin typeface="+mj-lt"/>
                          <a:ea typeface="Calibri" panose="020F0502020204030204" pitchFamily="34" charset="0"/>
                        </a:rPr>
                        <a:t>thay</a:t>
                      </a:r>
                      <a:r>
                        <a:rPr lang="en-US" sz="2800" dirty="0">
                          <a:solidFill>
                            <a:srgbClr val="000000"/>
                          </a:solidFill>
                          <a:effectLst/>
                          <a:latin typeface="+mj-lt"/>
                          <a:ea typeface="Calibri" panose="020F0502020204030204" pitchFamily="34" charset="0"/>
                        </a:rPr>
                        <a:t> </a:t>
                      </a:r>
                      <a:r>
                        <a:rPr lang="en-US" sz="2800" dirty="0" err="1">
                          <a:solidFill>
                            <a:srgbClr val="000000"/>
                          </a:solidFill>
                          <a:effectLst/>
                          <a:latin typeface="+mj-lt"/>
                          <a:ea typeface="Calibri" panose="020F0502020204030204" pitchFamily="34" charset="0"/>
                        </a:rPr>
                        <a:t>đổi</a:t>
                      </a:r>
                      <a:r>
                        <a:rPr lang="en-US" sz="2800" dirty="0">
                          <a:solidFill>
                            <a:srgbClr val="000000"/>
                          </a:solidFill>
                          <a:effectLst/>
                          <a:latin typeface="+mj-lt"/>
                          <a:ea typeface="Calibri" panose="020F0502020204030204" pitchFamily="34" charset="0"/>
                        </a:rPr>
                        <a:t> </a:t>
                      </a:r>
                      <a:r>
                        <a:rPr lang="en-US" sz="2800" dirty="0" err="1">
                          <a:solidFill>
                            <a:srgbClr val="000000"/>
                          </a:solidFill>
                          <a:effectLst/>
                          <a:latin typeface="+mj-lt"/>
                          <a:ea typeface="Calibri" panose="020F0502020204030204" pitchFamily="34" charset="0"/>
                        </a:rPr>
                        <a:t>trong</a:t>
                      </a:r>
                      <a:r>
                        <a:rPr lang="en-US" sz="2800" dirty="0">
                          <a:solidFill>
                            <a:srgbClr val="000000"/>
                          </a:solidFill>
                          <a:effectLst/>
                          <a:latin typeface="+mj-lt"/>
                          <a:ea typeface="Calibri" panose="020F0502020204030204" pitchFamily="34" charset="0"/>
                        </a:rPr>
                        <a:t> </a:t>
                      </a:r>
                      <a:r>
                        <a:rPr lang="en-US" sz="2800" dirty="0" err="1">
                          <a:solidFill>
                            <a:srgbClr val="000000"/>
                          </a:solidFill>
                          <a:effectLst/>
                          <a:latin typeface="+mj-lt"/>
                          <a:ea typeface="Calibri" panose="020F0502020204030204" pitchFamily="34" charset="0"/>
                        </a:rPr>
                        <a:t>tình</a:t>
                      </a:r>
                      <a:r>
                        <a:rPr lang="en-US" sz="2800" dirty="0">
                          <a:solidFill>
                            <a:srgbClr val="000000"/>
                          </a:solidFill>
                          <a:effectLst/>
                          <a:latin typeface="+mj-lt"/>
                          <a:ea typeface="Calibri" panose="020F0502020204030204" pitchFamily="34" charset="0"/>
                        </a:rPr>
                        <a:t> </a:t>
                      </a:r>
                      <a:r>
                        <a:rPr lang="en-US" sz="2800" dirty="0" err="1">
                          <a:solidFill>
                            <a:srgbClr val="000000"/>
                          </a:solidFill>
                          <a:effectLst/>
                          <a:latin typeface="+mj-lt"/>
                          <a:ea typeface="Calibri" panose="020F0502020204030204" pitchFamily="34" charset="0"/>
                        </a:rPr>
                        <a:t>huống</a:t>
                      </a:r>
                      <a:r>
                        <a:rPr lang="en-US" sz="2800" dirty="0">
                          <a:solidFill>
                            <a:srgbClr val="000000"/>
                          </a:solidFill>
                          <a:effectLst/>
                          <a:latin typeface="+mj-lt"/>
                          <a:ea typeface="Calibri" panose="020F0502020204030204" pitchFamily="34" charset="0"/>
                        </a:rPr>
                        <a:t> </a:t>
                      </a:r>
                      <a:r>
                        <a:rPr lang="en-US" sz="2800" dirty="0" err="1">
                          <a:solidFill>
                            <a:srgbClr val="000000"/>
                          </a:solidFill>
                          <a:effectLst/>
                          <a:latin typeface="+mj-lt"/>
                          <a:ea typeface="Calibri" panose="020F0502020204030204" pitchFamily="34" charset="0"/>
                        </a:rPr>
                        <a:t>nào</a:t>
                      </a:r>
                      <a:r>
                        <a:rPr lang="en-US" sz="2800" dirty="0">
                          <a:solidFill>
                            <a:srgbClr val="000000"/>
                          </a:solidFill>
                          <a:effectLst/>
                          <a:latin typeface="+mj-lt"/>
                          <a:ea typeface="Calibri" panose="020F0502020204030204"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600"/>
                        </a:spcBef>
                        <a:spcAft>
                          <a:spcPts val="0"/>
                        </a:spcAft>
                      </a:pPr>
                      <a:r>
                        <a:rPr lang="en-US" sz="2800" dirty="0" err="1">
                          <a:solidFill>
                            <a:srgbClr val="000000"/>
                          </a:solidFill>
                          <a:effectLst/>
                          <a:latin typeface="+mj-lt"/>
                          <a:ea typeface="Calibri" panose="020F0502020204030204" pitchFamily="34" charset="0"/>
                        </a:rPr>
                        <a:t>Sau</a:t>
                      </a:r>
                      <a:r>
                        <a:rPr lang="en-US" sz="2800" dirty="0">
                          <a:solidFill>
                            <a:srgbClr val="000000"/>
                          </a:solidFill>
                          <a:effectLst/>
                          <a:latin typeface="+mj-lt"/>
                          <a:ea typeface="Calibri" panose="020F0502020204030204" pitchFamily="34" charset="0"/>
                        </a:rPr>
                        <a:t> </a:t>
                      </a:r>
                      <a:r>
                        <a:rPr lang="en-US" sz="2800" dirty="0" err="1">
                          <a:solidFill>
                            <a:srgbClr val="000000"/>
                          </a:solidFill>
                          <a:effectLst/>
                          <a:latin typeface="+mj-lt"/>
                          <a:ea typeface="Calibri" panose="020F0502020204030204" pitchFamily="34" charset="0"/>
                        </a:rPr>
                        <a:t>mỗi</a:t>
                      </a:r>
                      <a:r>
                        <a:rPr lang="en-US" sz="2800" dirty="0">
                          <a:solidFill>
                            <a:srgbClr val="000000"/>
                          </a:solidFill>
                          <a:effectLst/>
                          <a:latin typeface="+mj-lt"/>
                          <a:ea typeface="Calibri" panose="020F0502020204030204" pitchFamily="34" charset="0"/>
                        </a:rPr>
                        <a:t> </a:t>
                      </a:r>
                      <a:r>
                        <a:rPr lang="en-US" sz="2800" dirty="0" err="1">
                          <a:solidFill>
                            <a:srgbClr val="000000"/>
                          </a:solidFill>
                          <a:effectLst/>
                          <a:latin typeface="+mj-lt"/>
                          <a:ea typeface="Calibri" panose="020F0502020204030204" pitchFamily="34" charset="0"/>
                        </a:rPr>
                        <a:t>lần</a:t>
                      </a:r>
                      <a:r>
                        <a:rPr lang="en-US" sz="2800" dirty="0">
                          <a:solidFill>
                            <a:srgbClr val="000000"/>
                          </a:solidFill>
                          <a:effectLst/>
                          <a:latin typeface="+mj-lt"/>
                          <a:ea typeface="Calibri" panose="020F0502020204030204" pitchFamily="34" charset="0"/>
                        </a:rPr>
                        <a:t> </a:t>
                      </a:r>
                      <a:r>
                        <a:rPr lang="en-US" sz="2800" dirty="0" err="1">
                          <a:solidFill>
                            <a:srgbClr val="000000"/>
                          </a:solidFill>
                          <a:effectLst/>
                          <a:latin typeface="+mj-lt"/>
                          <a:ea typeface="Calibri" panose="020F0502020204030204" pitchFamily="34" charset="0"/>
                        </a:rPr>
                        <a:t>đoán</a:t>
                      </a:r>
                      <a:r>
                        <a:rPr lang="en-US" sz="2800" dirty="0">
                          <a:solidFill>
                            <a:srgbClr val="000000"/>
                          </a:solidFill>
                          <a:effectLst/>
                          <a:latin typeface="+mj-lt"/>
                          <a:ea typeface="Calibri" panose="020F0502020204030204"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00823812"/>
                  </a:ext>
                </a:extLst>
              </a:tr>
              <a:tr h="1173708">
                <a:tc>
                  <a:txBody>
                    <a:bodyPr/>
                    <a:lstStyle/>
                    <a:p>
                      <a:pPr marL="0" marR="0" algn="just">
                        <a:spcBef>
                          <a:spcPts val="600"/>
                        </a:spcBef>
                        <a:spcAft>
                          <a:spcPts val="0"/>
                        </a:spcAft>
                      </a:pPr>
                      <a:r>
                        <a:rPr lang="en-US" sz="2800" dirty="0" smtClean="0">
                          <a:solidFill>
                            <a:srgbClr val="000000"/>
                          </a:solidFill>
                          <a:effectLst/>
                          <a:latin typeface="+mj-lt"/>
                          <a:ea typeface="Calibri" panose="020F0502020204030204" pitchFamily="34" charset="0"/>
                        </a:rPr>
                        <a:t>2.Những </a:t>
                      </a:r>
                      <a:r>
                        <a:rPr lang="en-US" sz="2800" dirty="0" err="1">
                          <a:solidFill>
                            <a:srgbClr val="000000"/>
                          </a:solidFill>
                          <a:effectLst/>
                          <a:latin typeface="+mj-lt"/>
                          <a:ea typeface="Calibri" panose="020F0502020204030204" pitchFamily="34" charset="0"/>
                        </a:rPr>
                        <a:t>khối</a:t>
                      </a:r>
                      <a:r>
                        <a:rPr lang="en-US" sz="2800" dirty="0">
                          <a:solidFill>
                            <a:srgbClr val="000000"/>
                          </a:solidFill>
                          <a:effectLst/>
                          <a:latin typeface="+mj-lt"/>
                          <a:ea typeface="Calibri" panose="020F0502020204030204" pitchFamily="34" charset="0"/>
                        </a:rPr>
                        <a:t> </a:t>
                      </a:r>
                      <a:r>
                        <a:rPr lang="en-US" sz="2800" dirty="0" err="1">
                          <a:solidFill>
                            <a:srgbClr val="000000"/>
                          </a:solidFill>
                          <a:effectLst/>
                          <a:latin typeface="+mj-lt"/>
                          <a:ea typeface="Calibri" panose="020F0502020204030204" pitchFamily="34" charset="0"/>
                        </a:rPr>
                        <a:t>lệnh</a:t>
                      </a:r>
                      <a:r>
                        <a:rPr lang="en-US" sz="2800" dirty="0">
                          <a:solidFill>
                            <a:srgbClr val="000000"/>
                          </a:solidFill>
                          <a:effectLst/>
                          <a:latin typeface="+mj-lt"/>
                          <a:ea typeface="Calibri" panose="020F0502020204030204" pitchFamily="34" charset="0"/>
                        </a:rPr>
                        <a:t> </a:t>
                      </a:r>
                      <a:r>
                        <a:rPr lang="en-US" sz="2800" dirty="0" err="1">
                          <a:solidFill>
                            <a:srgbClr val="000000"/>
                          </a:solidFill>
                          <a:effectLst/>
                          <a:latin typeface="+mj-lt"/>
                          <a:ea typeface="Calibri" panose="020F0502020204030204" pitchFamily="34" charset="0"/>
                        </a:rPr>
                        <a:t>nào</a:t>
                      </a:r>
                      <a:r>
                        <a:rPr lang="en-US" sz="2800" dirty="0">
                          <a:solidFill>
                            <a:srgbClr val="000000"/>
                          </a:solidFill>
                          <a:effectLst/>
                          <a:latin typeface="+mj-lt"/>
                          <a:ea typeface="Calibri" panose="020F0502020204030204" pitchFamily="34" charset="0"/>
                        </a:rPr>
                        <a:t> </a:t>
                      </a:r>
                      <a:r>
                        <a:rPr lang="en-US" sz="2800" dirty="0" err="1">
                          <a:solidFill>
                            <a:srgbClr val="000000"/>
                          </a:solidFill>
                          <a:effectLst/>
                          <a:latin typeface="+mj-lt"/>
                          <a:ea typeface="Calibri" panose="020F0502020204030204" pitchFamily="34" charset="0"/>
                        </a:rPr>
                        <a:t>làm</a:t>
                      </a:r>
                      <a:r>
                        <a:rPr lang="en-US" sz="2800" dirty="0">
                          <a:solidFill>
                            <a:srgbClr val="000000"/>
                          </a:solidFill>
                          <a:effectLst/>
                          <a:latin typeface="+mj-lt"/>
                          <a:ea typeface="Calibri" panose="020F0502020204030204" pitchFamily="34" charset="0"/>
                        </a:rPr>
                        <a:t> </a:t>
                      </a:r>
                      <a:r>
                        <a:rPr lang="en-US" sz="2800" dirty="0" err="1">
                          <a:solidFill>
                            <a:srgbClr val="000000"/>
                          </a:solidFill>
                          <a:effectLst/>
                          <a:latin typeface="+mj-lt"/>
                          <a:ea typeface="Calibri" panose="020F0502020204030204" pitchFamily="34" charset="0"/>
                        </a:rPr>
                        <a:t>thay</a:t>
                      </a:r>
                      <a:r>
                        <a:rPr lang="en-US" sz="2800" dirty="0">
                          <a:solidFill>
                            <a:srgbClr val="000000"/>
                          </a:solidFill>
                          <a:effectLst/>
                          <a:latin typeface="+mj-lt"/>
                          <a:ea typeface="Calibri" panose="020F0502020204030204" pitchFamily="34" charset="0"/>
                        </a:rPr>
                        <a:t> </a:t>
                      </a:r>
                      <a:r>
                        <a:rPr lang="en-US" sz="2800" dirty="0" err="1">
                          <a:solidFill>
                            <a:srgbClr val="000000"/>
                          </a:solidFill>
                          <a:effectLst/>
                          <a:latin typeface="+mj-lt"/>
                          <a:ea typeface="Calibri" panose="020F0502020204030204" pitchFamily="34" charset="0"/>
                        </a:rPr>
                        <a:t>đổi</a:t>
                      </a:r>
                      <a:r>
                        <a:rPr lang="en-US" sz="2800" dirty="0">
                          <a:solidFill>
                            <a:srgbClr val="000000"/>
                          </a:solidFill>
                          <a:effectLst/>
                          <a:latin typeface="+mj-lt"/>
                          <a:ea typeface="Calibri" panose="020F0502020204030204" pitchFamily="34" charset="0"/>
                        </a:rPr>
                        <a:t> </a:t>
                      </a:r>
                      <a:r>
                        <a:rPr lang="en-US" sz="2800" dirty="0" err="1">
                          <a:solidFill>
                            <a:srgbClr val="000000"/>
                          </a:solidFill>
                          <a:effectLst/>
                          <a:latin typeface="+mj-lt"/>
                          <a:ea typeface="Calibri" panose="020F0502020204030204" pitchFamily="34" charset="0"/>
                        </a:rPr>
                        <a:t>biến</a:t>
                      </a:r>
                      <a:r>
                        <a:rPr lang="en-US" sz="2800" dirty="0">
                          <a:solidFill>
                            <a:srgbClr val="000000"/>
                          </a:solidFill>
                          <a:effectLst/>
                          <a:latin typeface="+mj-lt"/>
                          <a:ea typeface="Calibri" panose="020F0502020204030204" pitchFamily="34" charset="0"/>
                        </a:rPr>
                        <a:t> </a:t>
                      </a:r>
                      <a:r>
                        <a:rPr lang="en-US" sz="2800" dirty="0" err="1">
                          <a:solidFill>
                            <a:srgbClr val="000000"/>
                          </a:solidFill>
                          <a:effectLst/>
                          <a:latin typeface="+mj-lt"/>
                          <a:ea typeface="Calibri" panose="020F0502020204030204" pitchFamily="34" charset="0"/>
                        </a:rPr>
                        <a:t>số</a:t>
                      </a:r>
                      <a:r>
                        <a:rPr lang="en-US" sz="2800" dirty="0">
                          <a:solidFill>
                            <a:srgbClr val="000000"/>
                          </a:solidFill>
                          <a:effectLst/>
                          <a:latin typeface="+mj-lt"/>
                          <a:ea typeface="Calibri" panose="020F0502020204030204" pitchFamily="34" charset="0"/>
                        </a:rPr>
                        <a:t> </a:t>
                      </a:r>
                      <a:r>
                        <a:rPr lang="en-US" sz="2800" dirty="0" err="1">
                          <a:solidFill>
                            <a:srgbClr val="000000"/>
                          </a:solidFill>
                          <a:effectLst/>
                          <a:latin typeface="+mj-lt"/>
                          <a:ea typeface="Calibri" panose="020F0502020204030204" pitchFamily="34" charset="0"/>
                        </a:rPr>
                        <a:t>lần</a:t>
                      </a:r>
                      <a:r>
                        <a:rPr lang="en-US" sz="2800" dirty="0">
                          <a:solidFill>
                            <a:srgbClr val="000000"/>
                          </a:solidFill>
                          <a:effectLst/>
                          <a:latin typeface="+mj-lt"/>
                          <a:ea typeface="Calibri" panose="020F0502020204030204" pitchFamily="34" charset="0"/>
                        </a:rPr>
                        <a:t> </a:t>
                      </a:r>
                      <a:r>
                        <a:rPr lang="en-US" sz="2800" dirty="0" err="1">
                          <a:solidFill>
                            <a:srgbClr val="000000"/>
                          </a:solidFill>
                          <a:effectLst/>
                          <a:latin typeface="+mj-lt"/>
                          <a:ea typeface="Calibri" panose="020F0502020204030204" pitchFamily="34" charset="0"/>
                        </a:rPr>
                        <a:t>đoán</a:t>
                      </a:r>
                      <a:r>
                        <a:rPr lang="en-US" sz="2800" dirty="0">
                          <a:solidFill>
                            <a:srgbClr val="000000"/>
                          </a:solidFill>
                          <a:effectLst/>
                          <a:latin typeface="+mj-lt"/>
                          <a:ea typeface="Calibri" panose="020F0502020204030204"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600"/>
                        </a:spcBef>
                        <a:spcAft>
                          <a:spcPts val="0"/>
                        </a:spcAft>
                      </a:pPr>
                      <a:r>
                        <a:rPr lang="en-US" sz="2800">
                          <a:solidFill>
                            <a:srgbClr val="000000"/>
                          </a:solidFill>
                          <a:effectLst/>
                          <a:latin typeface="+mj-lt"/>
                          <a:ea typeface="Calibri" panose="020F0502020204030204" pitchFamily="34" charset="0"/>
                        </a:rPr>
                        <a:t>Khối lệnh (2) và khối lệnh (9)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38404683"/>
                  </a:ext>
                </a:extLst>
              </a:tr>
              <a:tr h="1460310">
                <a:tc>
                  <a:txBody>
                    <a:bodyPr/>
                    <a:lstStyle/>
                    <a:p>
                      <a:pPr marL="0" marR="0" algn="just">
                        <a:spcBef>
                          <a:spcPts val="600"/>
                        </a:spcBef>
                        <a:spcAft>
                          <a:spcPts val="0"/>
                        </a:spcAft>
                      </a:pPr>
                      <a:r>
                        <a:rPr lang="en-US" sz="2800" dirty="0" smtClean="0">
                          <a:solidFill>
                            <a:srgbClr val="000000"/>
                          </a:solidFill>
                          <a:effectLst/>
                          <a:latin typeface="+mj-lt"/>
                          <a:ea typeface="Calibri" panose="020F0502020204030204" pitchFamily="34" charset="0"/>
                        </a:rPr>
                        <a:t>3.Có </a:t>
                      </a:r>
                      <a:r>
                        <a:rPr lang="en-US" sz="2800" dirty="0" err="1">
                          <a:solidFill>
                            <a:srgbClr val="000000"/>
                          </a:solidFill>
                          <a:effectLst/>
                          <a:latin typeface="+mj-lt"/>
                          <a:ea typeface="Calibri" panose="020F0502020204030204" pitchFamily="34" charset="0"/>
                        </a:rPr>
                        <a:t>điều</a:t>
                      </a:r>
                      <a:r>
                        <a:rPr lang="en-US" sz="2800" dirty="0">
                          <a:solidFill>
                            <a:srgbClr val="000000"/>
                          </a:solidFill>
                          <a:effectLst/>
                          <a:latin typeface="+mj-lt"/>
                          <a:ea typeface="Calibri" panose="020F0502020204030204" pitchFamily="34" charset="0"/>
                        </a:rPr>
                        <a:t> </a:t>
                      </a:r>
                      <a:r>
                        <a:rPr lang="en-US" sz="2800" dirty="0" err="1">
                          <a:solidFill>
                            <a:srgbClr val="000000"/>
                          </a:solidFill>
                          <a:effectLst/>
                          <a:latin typeface="+mj-lt"/>
                          <a:ea typeface="Calibri" panose="020F0502020204030204" pitchFamily="34" charset="0"/>
                        </a:rPr>
                        <a:t>gì</a:t>
                      </a:r>
                      <a:r>
                        <a:rPr lang="en-US" sz="2800" dirty="0">
                          <a:solidFill>
                            <a:srgbClr val="000000"/>
                          </a:solidFill>
                          <a:effectLst/>
                          <a:latin typeface="+mj-lt"/>
                          <a:ea typeface="Calibri" panose="020F0502020204030204" pitchFamily="34" charset="0"/>
                        </a:rPr>
                        <a:t> </a:t>
                      </a:r>
                      <a:r>
                        <a:rPr lang="en-US" sz="2800" dirty="0" err="1">
                          <a:solidFill>
                            <a:srgbClr val="000000"/>
                          </a:solidFill>
                          <a:effectLst/>
                          <a:latin typeface="+mj-lt"/>
                          <a:ea typeface="Calibri" panose="020F0502020204030204" pitchFamily="34" charset="0"/>
                        </a:rPr>
                        <a:t>khác</a:t>
                      </a:r>
                      <a:r>
                        <a:rPr lang="en-US" sz="2800" dirty="0">
                          <a:solidFill>
                            <a:srgbClr val="000000"/>
                          </a:solidFill>
                          <a:effectLst/>
                          <a:latin typeface="+mj-lt"/>
                          <a:ea typeface="Calibri" panose="020F0502020204030204" pitchFamily="34" charset="0"/>
                        </a:rPr>
                        <a:t> </a:t>
                      </a:r>
                      <a:r>
                        <a:rPr lang="en-US" sz="2800" dirty="0" err="1">
                          <a:solidFill>
                            <a:srgbClr val="000000"/>
                          </a:solidFill>
                          <a:effectLst/>
                          <a:latin typeface="+mj-lt"/>
                          <a:ea typeface="Calibri" panose="020F0502020204030204" pitchFamily="34" charset="0"/>
                        </a:rPr>
                        <a:t>nhau</a:t>
                      </a:r>
                      <a:r>
                        <a:rPr lang="en-US" sz="2800" dirty="0">
                          <a:solidFill>
                            <a:srgbClr val="000000"/>
                          </a:solidFill>
                          <a:effectLst/>
                          <a:latin typeface="+mj-lt"/>
                          <a:ea typeface="Calibri" panose="020F0502020204030204" pitchFamily="34" charset="0"/>
                        </a:rPr>
                        <a:t> </a:t>
                      </a:r>
                      <a:r>
                        <a:rPr lang="en-US" sz="2800" dirty="0" err="1">
                          <a:solidFill>
                            <a:srgbClr val="000000"/>
                          </a:solidFill>
                          <a:effectLst/>
                          <a:latin typeface="+mj-lt"/>
                          <a:ea typeface="Calibri" panose="020F0502020204030204" pitchFamily="34" charset="0"/>
                        </a:rPr>
                        <a:t>giữa</a:t>
                      </a:r>
                      <a:r>
                        <a:rPr lang="en-US" sz="2800" dirty="0">
                          <a:solidFill>
                            <a:srgbClr val="000000"/>
                          </a:solidFill>
                          <a:effectLst/>
                          <a:latin typeface="+mj-lt"/>
                          <a:ea typeface="Calibri" panose="020F0502020204030204" pitchFamily="34" charset="0"/>
                        </a:rPr>
                        <a:t> </a:t>
                      </a:r>
                      <a:r>
                        <a:rPr lang="en-US" sz="2800" dirty="0" err="1">
                          <a:solidFill>
                            <a:srgbClr val="000000"/>
                          </a:solidFill>
                          <a:effectLst/>
                          <a:latin typeface="+mj-lt"/>
                          <a:ea typeface="Calibri" panose="020F0502020204030204" pitchFamily="34" charset="0"/>
                        </a:rPr>
                        <a:t>kịch</a:t>
                      </a:r>
                      <a:r>
                        <a:rPr lang="en-US" sz="2800" dirty="0">
                          <a:solidFill>
                            <a:srgbClr val="000000"/>
                          </a:solidFill>
                          <a:effectLst/>
                          <a:latin typeface="+mj-lt"/>
                          <a:ea typeface="Calibri" panose="020F0502020204030204" pitchFamily="34" charset="0"/>
                        </a:rPr>
                        <a:t> </a:t>
                      </a:r>
                      <a:r>
                        <a:rPr lang="en-US" sz="2800" dirty="0" err="1">
                          <a:solidFill>
                            <a:srgbClr val="000000"/>
                          </a:solidFill>
                          <a:effectLst/>
                          <a:latin typeface="+mj-lt"/>
                          <a:ea typeface="Calibri" panose="020F0502020204030204" pitchFamily="34" charset="0"/>
                        </a:rPr>
                        <a:t>bản</a:t>
                      </a:r>
                      <a:r>
                        <a:rPr lang="en-US" sz="2800" dirty="0">
                          <a:solidFill>
                            <a:srgbClr val="000000"/>
                          </a:solidFill>
                          <a:effectLst/>
                          <a:latin typeface="+mj-lt"/>
                          <a:ea typeface="Calibri" panose="020F0502020204030204" pitchFamily="34" charset="0"/>
                        </a:rPr>
                        <a:t> </a:t>
                      </a:r>
                      <a:r>
                        <a:rPr lang="en-US" sz="2800" dirty="0" err="1">
                          <a:solidFill>
                            <a:srgbClr val="000000"/>
                          </a:solidFill>
                          <a:effectLst/>
                          <a:latin typeface="+mj-lt"/>
                          <a:ea typeface="Calibri" panose="020F0502020204030204" pitchFamily="34" charset="0"/>
                        </a:rPr>
                        <a:t>và</a:t>
                      </a:r>
                      <a:r>
                        <a:rPr lang="en-US" sz="2800" dirty="0">
                          <a:solidFill>
                            <a:srgbClr val="000000"/>
                          </a:solidFill>
                          <a:effectLst/>
                          <a:latin typeface="+mj-lt"/>
                          <a:ea typeface="Calibri" panose="020F0502020204030204" pitchFamily="34" charset="0"/>
                        </a:rPr>
                        <a:t> </a:t>
                      </a:r>
                      <a:r>
                        <a:rPr lang="en-US" sz="2800" dirty="0" err="1">
                          <a:solidFill>
                            <a:srgbClr val="000000"/>
                          </a:solidFill>
                          <a:effectLst/>
                          <a:latin typeface="+mj-lt"/>
                          <a:ea typeface="Calibri" panose="020F0502020204030204" pitchFamily="34" charset="0"/>
                        </a:rPr>
                        <a:t>những</a:t>
                      </a:r>
                      <a:r>
                        <a:rPr lang="en-US" sz="2800" dirty="0">
                          <a:solidFill>
                            <a:srgbClr val="000000"/>
                          </a:solidFill>
                          <a:effectLst/>
                          <a:latin typeface="+mj-lt"/>
                          <a:ea typeface="Calibri" panose="020F0502020204030204" pitchFamily="34" charset="0"/>
                        </a:rPr>
                        <a:t> </a:t>
                      </a:r>
                      <a:r>
                        <a:rPr lang="en-US" sz="2800" dirty="0" err="1">
                          <a:solidFill>
                            <a:srgbClr val="000000"/>
                          </a:solidFill>
                          <a:effectLst/>
                          <a:latin typeface="+mj-lt"/>
                          <a:ea typeface="Calibri" panose="020F0502020204030204" pitchFamily="34" charset="0"/>
                        </a:rPr>
                        <a:t>khối</a:t>
                      </a:r>
                      <a:r>
                        <a:rPr lang="en-US" sz="2800" dirty="0">
                          <a:solidFill>
                            <a:srgbClr val="000000"/>
                          </a:solidFill>
                          <a:effectLst/>
                          <a:latin typeface="+mj-lt"/>
                          <a:ea typeface="Calibri" panose="020F0502020204030204" pitchFamily="34" charset="0"/>
                        </a:rPr>
                        <a:t> </a:t>
                      </a:r>
                      <a:r>
                        <a:rPr lang="en-US" sz="2800" dirty="0" err="1">
                          <a:solidFill>
                            <a:srgbClr val="000000"/>
                          </a:solidFill>
                          <a:effectLst/>
                          <a:latin typeface="+mj-lt"/>
                          <a:ea typeface="Calibri" panose="020F0502020204030204" pitchFamily="34" charset="0"/>
                        </a:rPr>
                        <a:t>lệnh</a:t>
                      </a:r>
                      <a:r>
                        <a:rPr lang="en-US" sz="2800" dirty="0">
                          <a:solidFill>
                            <a:srgbClr val="000000"/>
                          </a:solidFill>
                          <a:effectLst/>
                          <a:latin typeface="+mj-lt"/>
                          <a:ea typeface="Calibri" panose="020F0502020204030204" pitchFamily="34" charset="0"/>
                        </a:rPr>
                        <a:t> </a:t>
                      </a:r>
                      <a:r>
                        <a:rPr lang="en-US" sz="2800" dirty="0" err="1">
                          <a:solidFill>
                            <a:srgbClr val="000000"/>
                          </a:solidFill>
                          <a:effectLst/>
                          <a:latin typeface="+mj-lt"/>
                          <a:ea typeface="Calibri" panose="020F0502020204030204" pitchFamily="34" charset="0"/>
                        </a:rPr>
                        <a:t>tương</a:t>
                      </a:r>
                      <a:r>
                        <a:rPr lang="en-US" sz="2800" dirty="0">
                          <a:solidFill>
                            <a:srgbClr val="000000"/>
                          </a:solidFill>
                          <a:effectLst/>
                          <a:latin typeface="+mj-lt"/>
                          <a:ea typeface="Calibri" panose="020F0502020204030204" pitchFamily="34" charset="0"/>
                        </a:rPr>
                        <a:t> </a:t>
                      </a:r>
                      <a:r>
                        <a:rPr lang="en-US" sz="2800" dirty="0" err="1">
                          <a:solidFill>
                            <a:srgbClr val="000000"/>
                          </a:solidFill>
                          <a:effectLst/>
                          <a:latin typeface="+mj-lt"/>
                          <a:ea typeface="Calibri" panose="020F0502020204030204" pitchFamily="34" charset="0"/>
                        </a:rPr>
                        <a:t>ứng</a:t>
                      </a:r>
                      <a:r>
                        <a:rPr lang="en-US" sz="2800" dirty="0">
                          <a:solidFill>
                            <a:srgbClr val="000000"/>
                          </a:solidFill>
                          <a:effectLst/>
                          <a:latin typeface="+mj-lt"/>
                          <a:ea typeface="Calibri" panose="020F0502020204030204"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600"/>
                        </a:spcBef>
                        <a:spcAft>
                          <a:spcPts val="0"/>
                        </a:spcAft>
                      </a:pPr>
                      <a:r>
                        <a:rPr lang="en-US" sz="2800" dirty="0" err="1">
                          <a:solidFill>
                            <a:srgbClr val="000000"/>
                          </a:solidFill>
                          <a:effectLst/>
                          <a:latin typeface="+mj-lt"/>
                          <a:ea typeface="Calibri" panose="020F0502020204030204" pitchFamily="34" charset="0"/>
                        </a:rPr>
                        <a:t>Chưa</a:t>
                      </a:r>
                      <a:r>
                        <a:rPr lang="en-US" sz="2800" dirty="0">
                          <a:solidFill>
                            <a:srgbClr val="000000"/>
                          </a:solidFill>
                          <a:effectLst/>
                          <a:latin typeface="+mj-lt"/>
                          <a:ea typeface="Calibri" panose="020F0502020204030204" pitchFamily="34" charset="0"/>
                        </a:rPr>
                        <a:t> </a:t>
                      </a:r>
                      <a:r>
                        <a:rPr lang="en-US" sz="2800" dirty="0" err="1">
                          <a:solidFill>
                            <a:srgbClr val="000000"/>
                          </a:solidFill>
                          <a:effectLst/>
                          <a:latin typeface="+mj-lt"/>
                          <a:ea typeface="Calibri" panose="020F0502020204030204" pitchFamily="34" charset="0"/>
                        </a:rPr>
                        <a:t>có</a:t>
                      </a:r>
                      <a:r>
                        <a:rPr lang="en-US" sz="2800" dirty="0">
                          <a:solidFill>
                            <a:srgbClr val="000000"/>
                          </a:solidFill>
                          <a:effectLst/>
                          <a:latin typeface="+mj-lt"/>
                          <a:ea typeface="Calibri" panose="020F0502020204030204" pitchFamily="34" charset="0"/>
                        </a:rPr>
                        <a:t> </a:t>
                      </a:r>
                      <a:r>
                        <a:rPr lang="en-US" sz="2800" dirty="0" err="1">
                          <a:solidFill>
                            <a:srgbClr val="000000"/>
                          </a:solidFill>
                          <a:effectLst/>
                          <a:latin typeface="+mj-lt"/>
                          <a:ea typeface="Calibri" panose="020F0502020204030204" pitchFamily="34" charset="0"/>
                        </a:rPr>
                        <a:t>khối</a:t>
                      </a:r>
                      <a:r>
                        <a:rPr lang="en-US" sz="2800" dirty="0">
                          <a:solidFill>
                            <a:srgbClr val="000000"/>
                          </a:solidFill>
                          <a:effectLst/>
                          <a:latin typeface="+mj-lt"/>
                          <a:ea typeface="Calibri" panose="020F0502020204030204" pitchFamily="34" charset="0"/>
                        </a:rPr>
                        <a:t> </a:t>
                      </a:r>
                      <a:r>
                        <a:rPr lang="en-US" sz="2800" dirty="0" err="1">
                          <a:solidFill>
                            <a:srgbClr val="000000"/>
                          </a:solidFill>
                          <a:effectLst/>
                          <a:latin typeface="+mj-lt"/>
                          <a:ea typeface="Calibri" panose="020F0502020204030204" pitchFamily="34" charset="0"/>
                        </a:rPr>
                        <a:t>lệnh</a:t>
                      </a:r>
                      <a:r>
                        <a:rPr lang="en-US" sz="2800" dirty="0">
                          <a:solidFill>
                            <a:srgbClr val="000000"/>
                          </a:solidFill>
                          <a:effectLst/>
                          <a:latin typeface="+mj-lt"/>
                          <a:ea typeface="Calibri" panose="020F0502020204030204" pitchFamily="34" charset="0"/>
                        </a:rPr>
                        <a:t> </a:t>
                      </a:r>
                      <a:r>
                        <a:rPr lang="en-US" sz="2800" dirty="0" err="1">
                          <a:solidFill>
                            <a:srgbClr val="000000"/>
                          </a:solidFill>
                          <a:effectLst/>
                          <a:latin typeface="+mj-lt"/>
                          <a:ea typeface="Calibri" panose="020F0502020204030204" pitchFamily="34" charset="0"/>
                        </a:rPr>
                        <a:t>để</a:t>
                      </a:r>
                      <a:r>
                        <a:rPr lang="en-US" sz="2800" dirty="0">
                          <a:solidFill>
                            <a:srgbClr val="000000"/>
                          </a:solidFill>
                          <a:effectLst/>
                          <a:latin typeface="+mj-lt"/>
                          <a:ea typeface="Calibri" panose="020F0502020204030204" pitchFamily="34" charset="0"/>
                        </a:rPr>
                        <a:t> </a:t>
                      </a:r>
                      <a:r>
                        <a:rPr lang="en-US" sz="2800" dirty="0" err="1">
                          <a:solidFill>
                            <a:srgbClr val="000000"/>
                          </a:solidFill>
                          <a:effectLst/>
                          <a:latin typeface="+mj-lt"/>
                          <a:ea typeface="Calibri" panose="020F0502020204030204" pitchFamily="34" charset="0"/>
                        </a:rPr>
                        <a:t>thay</a:t>
                      </a:r>
                      <a:r>
                        <a:rPr lang="en-US" sz="2800" dirty="0">
                          <a:solidFill>
                            <a:srgbClr val="000000"/>
                          </a:solidFill>
                          <a:effectLst/>
                          <a:latin typeface="+mj-lt"/>
                          <a:ea typeface="Calibri" panose="020F0502020204030204" pitchFamily="34" charset="0"/>
                        </a:rPr>
                        <a:t> </a:t>
                      </a:r>
                      <a:r>
                        <a:rPr lang="en-US" sz="2800" dirty="0" err="1">
                          <a:solidFill>
                            <a:srgbClr val="000000"/>
                          </a:solidFill>
                          <a:effectLst/>
                          <a:latin typeface="+mj-lt"/>
                          <a:ea typeface="Calibri" panose="020F0502020204030204" pitchFamily="34" charset="0"/>
                        </a:rPr>
                        <a:t>đổi</a:t>
                      </a:r>
                      <a:r>
                        <a:rPr lang="en-US" sz="2800" dirty="0">
                          <a:solidFill>
                            <a:srgbClr val="000000"/>
                          </a:solidFill>
                          <a:effectLst/>
                          <a:latin typeface="+mj-lt"/>
                          <a:ea typeface="Calibri" panose="020F0502020204030204" pitchFamily="34" charset="0"/>
                        </a:rPr>
                        <a:t> </a:t>
                      </a:r>
                      <a:r>
                        <a:rPr lang="en-US" sz="2800" dirty="0" err="1">
                          <a:solidFill>
                            <a:srgbClr val="000000"/>
                          </a:solidFill>
                          <a:effectLst/>
                          <a:latin typeface="+mj-lt"/>
                          <a:ea typeface="Calibri" panose="020F0502020204030204" pitchFamily="34" charset="0"/>
                        </a:rPr>
                        <a:t>số</a:t>
                      </a:r>
                      <a:r>
                        <a:rPr lang="en-US" sz="2800" dirty="0">
                          <a:solidFill>
                            <a:srgbClr val="000000"/>
                          </a:solidFill>
                          <a:effectLst/>
                          <a:latin typeface="+mj-lt"/>
                          <a:ea typeface="Calibri" panose="020F0502020204030204" pitchFamily="34" charset="0"/>
                        </a:rPr>
                        <a:t> </a:t>
                      </a:r>
                      <a:r>
                        <a:rPr lang="en-US" sz="2800" dirty="0" err="1">
                          <a:solidFill>
                            <a:srgbClr val="000000"/>
                          </a:solidFill>
                          <a:effectLst/>
                          <a:latin typeface="+mj-lt"/>
                          <a:ea typeface="Calibri" panose="020F0502020204030204" pitchFamily="34" charset="0"/>
                        </a:rPr>
                        <a:t>lần</a:t>
                      </a:r>
                      <a:r>
                        <a:rPr lang="en-US" sz="2800" dirty="0">
                          <a:solidFill>
                            <a:srgbClr val="000000"/>
                          </a:solidFill>
                          <a:effectLst/>
                          <a:latin typeface="+mj-lt"/>
                          <a:ea typeface="Calibri" panose="020F0502020204030204" pitchFamily="34" charset="0"/>
                        </a:rPr>
                        <a:t> </a:t>
                      </a:r>
                      <a:r>
                        <a:rPr lang="en-US" sz="2800" dirty="0" err="1">
                          <a:solidFill>
                            <a:srgbClr val="000000"/>
                          </a:solidFill>
                          <a:effectLst/>
                          <a:latin typeface="+mj-lt"/>
                          <a:ea typeface="Calibri" panose="020F0502020204030204" pitchFamily="34" charset="0"/>
                        </a:rPr>
                        <a:t>đếm</a:t>
                      </a:r>
                      <a:r>
                        <a:rPr lang="en-US" sz="2800" dirty="0">
                          <a:solidFill>
                            <a:srgbClr val="000000"/>
                          </a:solidFill>
                          <a:effectLst/>
                          <a:latin typeface="+mj-lt"/>
                          <a:ea typeface="Calibri" panose="020F0502020204030204" pitchFamily="34" charset="0"/>
                        </a:rPr>
                        <a:t> ở </a:t>
                      </a:r>
                      <a:r>
                        <a:rPr lang="en-US" sz="2800" dirty="0" err="1">
                          <a:solidFill>
                            <a:srgbClr val="000000"/>
                          </a:solidFill>
                          <a:effectLst/>
                          <a:latin typeface="+mj-lt"/>
                          <a:ea typeface="Calibri" panose="020F0502020204030204" pitchFamily="34" charset="0"/>
                        </a:rPr>
                        <a:t>lần</a:t>
                      </a:r>
                      <a:r>
                        <a:rPr lang="en-US" sz="2800" dirty="0">
                          <a:solidFill>
                            <a:srgbClr val="000000"/>
                          </a:solidFill>
                          <a:effectLst/>
                          <a:latin typeface="+mj-lt"/>
                          <a:ea typeface="Calibri" panose="020F0502020204030204" pitchFamily="34" charset="0"/>
                        </a:rPr>
                        <a:t> </a:t>
                      </a:r>
                      <a:r>
                        <a:rPr lang="en-US" sz="2800" dirty="0" err="1">
                          <a:solidFill>
                            <a:srgbClr val="000000"/>
                          </a:solidFill>
                          <a:effectLst/>
                          <a:latin typeface="+mj-lt"/>
                          <a:ea typeface="Calibri" panose="020F0502020204030204" pitchFamily="34" charset="0"/>
                        </a:rPr>
                        <a:t>đoán</a:t>
                      </a:r>
                      <a:r>
                        <a:rPr lang="en-US" sz="2800" dirty="0">
                          <a:solidFill>
                            <a:srgbClr val="000000"/>
                          </a:solidFill>
                          <a:effectLst/>
                          <a:latin typeface="+mj-lt"/>
                          <a:ea typeface="Calibri" panose="020F0502020204030204" pitchFamily="34" charset="0"/>
                        </a:rPr>
                        <a:t> </a:t>
                      </a:r>
                      <a:r>
                        <a:rPr lang="en-US" sz="2800" dirty="0" err="1">
                          <a:solidFill>
                            <a:srgbClr val="000000"/>
                          </a:solidFill>
                          <a:effectLst/>
                          <a:latin typeface="+mj-lt"/>
                          <a:ea typeface="Calibri" panose="020F0502020204030204" pitchFamily="34" charset="0"/>
                        </a:rPr>
                        <a:t>đầu</a:t>
                      </a:r>
                      <a:r>
                        <a:rPr lang="en-US" sz="2800" dirty="0">
                          <a:solidFill>
                            <a:srgbClr val="000000"/>
                          </a:solidFill>
                          <a:effectLst/>
                          <a:latin typeface="+mj-lt"/>
                          <a:ea typeface="Calibri" panose="020F0502020204030204" pitchFamily="34" charset="0"/>
                        </a:rPr>
                        <a:t> </a:t>
                      </a:r>
                      <a:r>
                        <a:rPr lang="en-US" sz="2800" dirty="0" err="1" smtClean="0">
                          <a:solidFill>
                            <a:srgbClr val="000000"/>
                          </a:solidFill>
                          <a:effectLst/>
                          <a:latin typeface="+mj-lt"/>
                          <a:ea typeface="Calibri" panose="020F0502020204030204" pitchFamily="34" charset="0"/>
                        </a:rPr>
                        <a:t>tiên</a:t>
                      </a:r>
                      <a:r>
                        <a:rPr lang="en-US" sz="2800" baseline="0" dirty="0">
                          <a:solidFill>
                            <a:srgbClr val="000000"/>
                          </a:solidFill>
                          <a:effectLst/>
                          <a:latin typeface="+mj-lt"/>
                          <a:ea typeface="Calibri" panose="020F0502020204030204" pitchFamily="34" charset="0"/>
                        </a:rPr>
                        <a:t> </a:t>
                      </a:r>
                      <a:r>
                        <a:rPr lang="en-US" sz="2800" baseline="0" dirty="0" smtClean="0">
                          <a:solidFill>
                            <a:srgbClr val="000000"/>
                          </a:solidFill>
                          <a:effectLst/>
                          <a:latin typeface="+mj-lt"/>
                          <a:ea typeface="Calibri" panose="020F0502020204030204" pitchFamily="34" charset="0"/>
                        </a:rPr>
                        <a:t>(</a:t>
                      </a:r>
                      <a:r>
                        <a:rPr lang="en-US" sz="2800" baseline="0" dirty="0" err="1" smtClean="0">
                          <a:solidFill>
                            <a:srgbClr val="000000"/>
                          </a:solidFill>
                          <a:effectLst/>
                          <a:latin typeface="+mj-lt"/>
                          <a:ea typeface="Calibri" panose="020F0502020204030204" pitchFamily="34" charset="0"/>
                        </a:rPr>
                        <a:t>sau</a:t>
                      </a:r>
                      <a:r>
                        <a:rPr lang="en-US" sz="2800" baseline="0" dirty="0" smtClean="0">
                          <a:solidFill>
                            <a:srgbClr val="000000"/>
                          </a:solidFill>
                          <a:effectLst/>
                          <a:latin typeface="+mj-lt"/>
                          <a:ea typeface="Calibri" panose="020F0502020204030204" pitchFamily="34" charset="0"/>
                        </a:rPr>
                        <a:t> </a:t>
                      </a:r>
                      <a:r>
                        <a:rPr lang="en-US" sz="2800" baseline="0" dirty="0" err="1" smtClean="0">
                          <a:solidFill>
                            <a:srgbClr val="000000"/>
                          </a:solidFill>
                          <a:effectLst/>
                          <a:latin typeface="+mj-lt"/>
                          <a:ea typeface="Calibri" panose="020F0502020204030204" pitchFamily="34" charset="0"/>
                        </a:rPr>
                        <a:t>khối</a:t>
                      </a:r>
                      <a:r>
                        <a:rPr lang="en-US" sz="2800" baseline="0" dirty="0" smtClean="0">
                          <a:solidFill>
                            <a:srgbClr val="000000"/>
                          </a:solidFill>
                          <a:effectLst/>
                          <a:latin typeface="+mj-lt"/>
                          <a:ea typeface="Calibri" panose="020F0502020204030204" pitchFamily="34" charset="0"/>
                        </a:rPr>
                        <a:t> </a:t>
                      </a:r>
                      <a:r>
                        <a:rPr lang="en-US" sz="2800" baseline="0" dirty="0" err="1" smtClean="0">
                          <a:solidFill>
                            <a:srgbClr val="000000"/>
                          </a:solidFill>
                          <a:effectLst/>
                          <a:latin typeface="+mj-lt"/>
                          <a:ea typeface="Calibri" panose="020F0502020204030204" pitchFamily="34" charset="0"/>
                        </a:rPr>
                        <a:t>lệnh</a:t>
                      </a:r>
                      <a:r>
                        <a:rPr lang="en-US" sz="2800" baseline="0" dirty="0" smtClean="0">
                          <a:solidFill>
                            <a:srgbClr val="000000"/>
                          </a:solidFill>
                          <a:effectLst/>
                          <a:latin typeface="+mj-lt"/>
                          <a:ea typeface="Calibri" panose="020F0502020204030204" pitchFamily="34" charset="0"/>
                        </a:rPr>
                        <a:t> (4)).</a:t>
                      </a:r>
                      <a:endParaRPr lang="en-US" sz="2800" dirty="0">
                        <a:solidFill>
                          <a:srgbClr val="000000"/>
                        </a:solidFill>
                        <a:effectLst/>
                        <a:latin typeface="+mj-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65801180"/>
                  </a:ext>
                </a:extLst>
              </a:tr>
            </a:tbl>
          </a:graphicData>
        </a:graphic>
      </p:graphicFrame>
    </p:spTree>
    <p:extLst>
      <p:ext uri="{BB962C8B-B14F-4D97-AF65-F5344CB8AC3E}">
        <p14:creationId xmlns:p14="http://schemas.microsoft.com/office/powerpoint/2010/main" val="2979011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391FB4D9-362F-411C-84F5-BE98A5303ED6}"/>
              </a:ext>
            </a:extLst>
          </p:cNvPr>
          <p:cNvPicPr>
            <a:picLocks noChangeAspect="1"/>
          </p:cNvPicPr>
          <p:nvPr/>
        </p:nvPicPr>
        <p:blipFill>
          <a:blip r:embed="rId2"/>
          <a:stretch>
            <a:fillRect/>
          </a:stretch>
        </p:blipFill>
        <p:spPr>
          <a:xfrm>
            <a:off x="557376" y="422728"/>
            <a:ext cx="888648" cy="885725"/>
          </a:xfrm>
          <a:prstGeom prst="rect">
            <a:avLst/>
          </a:prstGeom>
        </p:spPr>
      </p:pic>
      <p:sp>
        <p:nvSpPr>
          <p:cNvPr id="25" name="TextBox 24">
            <a:extLst>
              <a:ext uri="{FF2B5EF4-FFF2-40B4-BE49-F238E27FC236}">
                <a16:creationId xmlns:a16="http://schemas.microsoft.com/office/drawing/2014/main" xmlns="" id="{1814B9E2-EBA0-4B30-A5BC-95144377C64E}"/>
              </a:ext>
            </a:extLst>
          </p:cNvPr>
          <p:cNvSpPr txBox="1"/>
          <p:nvPr/>
        </p:nvSpPr>
        <p:spPr>
          <a:xfrm>
            <a:off x="760224" y="1308453"/>
            <a:ext cx="10452062" cy="202209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a:solidFill>
                  <a:schemeClr val="accent1">
                    <a:lumMod val="90000"/>
                    <a:lumOff val="10000"/>
                  </a:schemeClr>
                </a:solidFill>
                <a:latin typeface="UTM Avo" panose="02040603050506020204" pitchFamily="18" charset="0"/>
                <a:cs typeface="Times New Roman" panose="02020603050405020304" pitchFamily="18" charset="0"/>
              </a:rPr>
              <a:t>Hầu hết các ngôn ngữ lập trình đều</a:t>
            </a:r>
            <a:r>
              <a:rPr lang="en-US" sz="2400">
                <a:solidFill>
                  <a:schemeClr val="accent1">
                    <a:lumMod val="90000"/>
                    <a:lumOff val="10000"/>
                  </a:schemeClr>
                </a:solidFill>
                <a:latin typeface="UTM Avo" panose="02040603050506020204" pitchFamily="18" charset="0"/>
                <a:cs typeface="Times New Roman" panose="02020603050405020304" pitchFamily="18" charset="0"/>
              </a:rPr>
              <a:t> có chức năng chỉ rõ lỗi cú pháp. Ngôn ngữ lập trình trực quan, thậm chí còn hạn chế những tình huống xảy ra lỗi cú pháp. </a:t>
            </a:r>
            <a:r>
              <a:rPr lang="vi-VN" sz="2400">
                <a:solidFill>
                  <a:schemeClr val="accent1">
                    <a:lumMod val="90000"/>
                    <a:lumOff val="10000"/>
                  </a:schemeClr>
                </a:solidFill>
                <a:latin typeface="UTM Avo" panose="02040603050506020204" pitchFamily="18" charset="0"/>
                <a:cs typeface="Times New Roman" panose="02020603050405020304" pitchFamily="18" charset="0"/>
              </a:rPr>
              <a:t>Vì vậy lỗi cú pháp dễ dàng được phát hiện và sửa chữa. </a:t>
            </a:r>
          </a:p>
        </p:txBody>
      </p:sp>
      <p:sp>
        <p:nvSpPr>
          <p:cNvPr id="5" name="TextBox 4">
            <a:extLst>
              <a:ext uri="{FF2B5EF4-FFF2-40B4-BE49-F238E27FC236}">
                <a16:creationId xmlns:a16="http://schemas.microsoft.com/office/drawing/2014/main" xmlns="" id="{D3290D45-185B-498C-9EEF-0D46591B336E}"/>
              </a:ext>
            </a:extLst>
          </p:cNvPr>
          <p:cNvSpPr txBox="1"/>
          <p:nvPr/>
        </p:nvSpPr>
        <p:spPr>
          <a:xfrm>
            <a:off x="760224" y="3419083"/>
            <a:ext cx="10452062" cy="152349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dirty="0">
                <a:solidFill>
                  <a:schemeClr val="accent1">
                    <a:lumMod val="90000"/>
                    <a:lumOff val="10000"/>
                  </a:schemeClr>
                </a:solidFill>
                <a:latin typeface="UTM Avo" panose="02040603050506020204" pitchFamily="18" charset="0"/>
                <a:cs typeface="Times New Roman" panose="02020603050405020304" pitchFamily="18" charset="0"/>
              </a:rPr>
              <a:t>Tuy nhiên, với lỗi lôgic, việc xác định lệnh nào gây ra lỗi và nó đã hoạt động thế nào để tạo ra lỗi ấy không phải lúc nào cũng đơn giản.</a:t>
            </a:r>
          </a:p>
        </p:txBody>
      </p:sp>
    </p:spTree>
    <p:extLst>
      <p:ext uri="{BB962C8B-B14F-4D97-AF65-F5344CB8AC3E}">
        <p14:creationId xmlns:p14="http://schemas.microsoft.com/office/powerpoint/2010/main" val="2724983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391FB4D9-362F-411C-84F5-BE98A5303ED6}"/>
              </a:ext>
            </a:extLst>
          </p:cNvPr>
          <p:cNvPicPr>
            <a:picLocks noChangeAspect="1"/>
          </p:cNvPicPr>
          <p:nvPr/>
        </p:nvPicPr>
        <p:blipFill>
          <a:blip r:embed="rId2"/>
          <a:stretch>
            <a:fillRect/>
          </a:stretch>
        </p:blipFill>
        <p:spPr>
          <a:xfrm>
            <a:off x="557376" y="174171"/>
            <a:ext cx="888648" cy="885725"/>
          </a:xfrm>
          <a:prstGeom prst="rect">
            <a:avLst/>
          </a:prstGeom>
        </p:spPr>
      </p:pic>
      <p:sp>
        <p:nvSpPr>
          <p:cNvPr id="25" name="TextBox 24">
            <a:extLst>
              <a:ext uri="{FF2B5EF4-FFF2-40B4-BE49-F238E27FC236}">
                <a16:creationId xmlns:a16="http://schemas.microsoft.com/office/drawing/2014/main" xmlns="" id="{1814B9E2-EBA0-4B30-A5BC-95144377C64E}"/>
              </a:ext>
            </a:extLst>
          </p:cNvPr>
          <p:cNvSpPr txBox="1"/>
          <p:nvPr/>
        </p:nvSpPr>
        <p:spPr>
          <a:xfrm>
            <a:off x="760224" y="1141717"/>
            <a:ext cx="10452062" cy="202209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dirty="0">
                <a:solidFill>
                  <a:schemeClr val="accent1">
                    <a:lumMod val="90000"/>
                    <a:lumOff val="10000"/>
                  </a:schemeClr>
                </a:solidFill>
                <a:latin typeface="UTM Avo" panose="02040603050506020204" pitchFamily="18" charset="0"/>
                <a:cs typeface="Times New Roman" panose="02020603050405020304" pitchFamily="18" charset="0"/>
              </a:rPr>
              <a:t>Có hai cách thường được sử dụng để phát hiện lỗi lôgic.</a:t>
            </a:r>
          </a:p>
          <a:p>
            <a:pPr marL="93663" lvl="0" algn="just" defTabSz="342900">
              <a:lnSpc>
                <a:spcPct val="135000"/>
              </a:lnSpc>
              <a:defRPr/>
            </a:pPr>
            <a:r>
              <a:rPr lang="vi-VN" sz="2400" b="1" dirty="0" smtClean="0">
                <a:solidFill>
                  <a:schemeClr val="accent1">
                    <a:lumMod val="90000"/>
                    <a:lumOff val="10000"/>
                  </a:schemeClr>
                </a:solidFill>
                <a:latin typeface="UTM Avo" panose="02040603050506020204" pitchFamily="18" charset="0"/>
                <a:cs typeface="Times New Roman" panose="02020603050405020304" pitchFamily="18" charset="0"/>
              </a:rPr>
              <a:t>Cách thứ nhất: </a:t>
            </a:r>
            <a:r>
              <a:rPr lang="vi-VN" sz="2400" dirty="0" smtClean="0">
                <a:solidFill>
                  <a:schemeClr val="accent1">
                    <a:lumMod val="90000"/>
                    <a:lumOff val="10000"/>
                  </a:schemeClr>
                </a:solidFill>
                <a:latin typeface="UTM Avo" panose="02040603050506020204" pitchFamily="18" charset="0"/>
                <a:cs typeface="Times New Roman" panose="02020603050405020304" pitchFamily="18" charset="0"/>
              </a:rPr>
              <a:t>Dựa vào phân tích lôgic để tìm lỗi. Tập trung vào những khối lệnh liên quan đến lỗi và so sánh với kịch bản xem chúng có được thực hiện đúng yêu cầu hay không.</a:t>
            </a:r>
            <a:endParaRPr lang="vi-VN" sz="2400" dirty="0">
              <a:solidFill>
                <a:schemeClr val="accent1">
                  <a:lumMod val="90000"/>
                  <a:lumOff val="10000"/>
                </a:schemeClr>
              </a:solidFill>
              <a:latin typeface="UTM Avo" panose="020406030505060202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C45C759F-F354-4E48-BB32-9A175521C289}"/>
              </a:ext>
            </a:extLst>
          </p:cNvPr>
          <p:cNvSpPr txBox="1"/>
          <p:nvPr/>
        </p:nvSpPr>
        <p:spPr>
          <a:xfrm>
            <a:off x="1446024" y="422728"/>
            <a:ext cx="3743196" cy="53283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fr-FR" sz="2400" b="1" dirty="0">
                <a:solidFill>
                  <a:schemeClr val="accent1">
                    <a:lumMod val="90000"/>
                    <a:lumOff val="10000"/>
                  </a:schemeClr>
                </a:solidFill>
                <a:latin typeface="UTM Avo" panose="02040603050506020204" pitchFamily="18" charset="0"/>
                <a:cs typeface="Times New Roman" panose="02020603050405020304" pitchFamily="18" charset="0"/>
              </a:rPr>
              <a:t>a) </a:t>
            </a:r>
            <a:r>
              <a:rPr lang="fr-FR" sz="2400" b="1" dirty="0" err="1">
                <a:solidFill>
                  <a:schemeClr val="accent1">
                    <a:lumMod val="90000"/>
                    <a:lumOff val="10000"/>
                  </a:schemeClr>
                </a:solidFill>
                <a:latin typeface="UTM Avo" panose="02040603050506020204" pitchFamily="18" charset="0"/>
                <a:cs typeface="Times New Roman" panose="02020603050405020304" pitchFamily="18" charset="0"/>
              </a:rPr>
              <a:t>Phát</a:t>
            </a:r>
            <a:r>
              <a:rPr lang="fr-FR" sz="2400" b="1" dirty="0">
                <a:solidFill>
                  <a:schemeClr val="accent1">
                    <a:lumMod val="90000"/>
                    <a:lumOff val="10000"/>
                  </a:schemeClr>
                </a:solidFill>
                <a:latin typeface="UTM Avo" panose="02040603050506020204" pitchFamily="18" charset="0"/>
                <a:cs typeface="Times New Roman" panose="02020603050405020304" pitchFamily="18" charset="0"/>
              </a:rPr>
              <a:t> </a:t>
            </a:r>
            <a:r>
              <a:rPr lang="fr-FR" sz="2400" b="1" dirty="0" err="1">
                <a:solidFill>
                  <a:schemeClr val="accent1">
                    <a:lumMod val="90000"/>
                    <a:lumOff val="10000"/>
                  </a:schemeClr>
                </a:solidFill>
                <a:latin typeface="UTM Avo" panose="02040603050506020204" pitchFamily="18" charset="0"/>
                <a:cs typeface="Times New Roman" panose="02020603050405020304" pitchFamily="18" charset="0"/>
              </a:rPr>
              <a:t>hiện</a:t>
            </a:r>
            <a:r>
              <a:rPr lang="fr-FR" sz="2400" b="1" dirty="0">
                <a:solidFill>
                  <a:schemeClr val="accent1">
                    <a:lumMod val="90000"/>
                    <a:lumOff val="10000"/>
                  </a:schemeClr>
                </a:solidFill>
                <a:latin typeface="UTM Avo" panose="02040603050506020204" pitchFamily="18" charset="0"/>
                <a:cs typeface="Times New Roman" panose="02020603050405020304" pitchFamily="18" charset="0"/>
              </a:rPr>
              <a:t> </a:t>
            </a:r>
            <a:r>
              <a:rPr lang="fr-FR" sz="2400" b="1" dirty="0" err="1">
                <a:solidFill>
                  <a:schemeClr val="accent1">
                    <a:lumMod val="90000"/>
                    <a:lumOff val="10000"/>
                  </a:schemeClr>
                </a:solidFill>
                <a:latin typeface="UTM Avo" panose="02040603050506020204" pitchFamily="18" charset="0"/>
                <a:cs typeface="Times New Roman" panose="02020603050405020304" pitchFamily="18" charset="0"/>
              </a:rPr>
              <a:t>lỗi</a:t>
            </a:r>
            <a:r>
              <a:rPr lang="fr-FR" sz="2400" b="1" dirty="0">
                <a:solidFill>
                  <a:schemeClr val="accent1">
                    <a:lumMod val="90000"/>
                    <a:lumOff val="10000"/>
                  </a:schemeClr>
                </a:solidFill>
                <a:latin typeface="UTM Avo" panose="02040603050506020204" pitchFamily="18" charset="0"/>
                <a:cs typeface="Times New Roman" panose="02020603050405020304" pitchFamily="18" charset="0"/>
              </a:rPr>
              <a:t> </a:t>
            </a:r>
            <a:r>
              <a:rPr lang="fr-FR" sz="2400" b="1" dirty="0" err="1">
                <a:solidFill>
                  <a:schemeClr val="accent1">
                    <a:lumMod val="90000"/>
                    <a:lumOff val="10000"/>
                  </a:schemeClr>
                </a:solidFill>
                <a:latin typeface="UTM Avo" panose="02040603050506020204" pitchFamily="18" charset="0"/>
                <a:cs typeface="Times New Roman" panose="02020603050405020304" pitchFamily="18" charset="0"/>
              </a:rPr>
              <a:t>logic</a:t>
            </a:r>
            <a:endParaRPr lang="vi-VN" sz="2400" b="1" dirty="0">
              <a:solidFill>
                <a:schemeClr val="accent1">
                  <a:lumMod val="90000"/>
                  <a:lumOff val="10000"/>
                </a:schemeClr>
              </a:solidFill>
              <a:latin typeface="UTM Avo" panose="020406030505060202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D3290D45-185B-498C-9EEF-0D46591B336E}"/>
              </a:ext>
            </a:extLst>
          </p:cNvPr>
          <p:cNvSpPr txBox="1"/>
          <p:nvPr/>
        </p:nvSpPr>
        <p:spPr>
          <a:xfrm>
            <a:off x="760224" y="3206236"/>
            <a:ext cx="10452062" cy="1588127"/>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b="1" dirty="0">
                <a:solidFill>
                  <a:schemeClr val="accent1">
                    <a:lumMod val="90000"/>
                    <a:lumOff val="10000"/>
                  </a:schemeClr>
                </a:solidFill>
                <a:latin typeface="UTM Avo" panose="02040603050506020204" pitchFamily="18" charset="0"/>
                <a:cs typeface="Times New Roman" panose="02020603050405020304" pitchFamily="18" charset="0"/>
              </a:rPr>
              <a:t>Cách thứ hai: </a:t>
            </a:r>
            <a:r>
              <a:rPr lang="vi-VN" sz="2400" dirty="0">
                <a:solidFill>
                  <a:schemeClr val="accent1">
                    <a:lumMod val="90000"/>
                    <a:lumOff val="10000"/>
                  </a:schemeClr>
                </a:solidFill>
                <a:latin typeface="UTM Avo" panose="02040603050506020204" pitchFamily="18" charset="0"/>
                <a:cs typeface="Times New Roman" panose="02020603050405020304" pitchFamily="18" charset="0"/>
              </a:rPr>
              <a:t>Chạy thử với dữ liệu mẫu để dò lỗi. </a:t>
            </a:r>
            <a:endParaRPr lang="en-US" sz="2400" dirty="0" smtClean="0">
              <a:solidFill>
                <a:schemeClr val="accent1">
                  <a:lumMod val="90000"/>
                  <a:lumOff val="10000"/>
                </a:schemeClr>
              </a:solidFill>
              <a:latin typeface="UTM Avo" panose="02040603050506020204" pitchFamily="18" charset="0"/>
              <a:cs typeface="Times New Roman" panose="02020603050405020304" pitchFamily="18" charset="0"/>
            </a:endParaRPr>
          </a:p>
          <a:p>
            <a:pPr marL="93663" lvl="0" algn="just" defTabSz="342900">
              <a:lnSpc>
                <a:spcPct val="135000"/>
              </a:lnSpc>
              <a:defRPr/>
            </a:pPr>
            <a:r>
              <a:rPr lang="en-US" sz="2400" dirty="0" smtClean="0">
                <a:solidFill>
                  <a:schemeClr val="accent1">
                    <a:lumMod val="90000"/>
                    <a:lumOff val="10000"/>
                  </a:schemeClr>
                </a:solidFill>
                <a:latin typeface="UTM Avo" panose="02040603050506020204" pitchFamily="18" charset="0"/>
                <a:cs typeface="Times New Roman" panose="02020603050405020304" pitchFamily="18" charset="0"/>
              </a:rPr>
              <a:t>-E</a:t>
            </a:r>
            <a:r>
              <a:rPr lang="vi-VN" sz="2400" dirty="0" smtClean="0">
                <a:solidFill>
                  <a:schemeClr val="accent1">
                    <a:lumMod val="90000"/>
                    <a:lumOff val="10000"/>
                  </a:schemeClr>
                </a:solidFill>
                <a:latin typeface="UTM Avo" panose="02040603050506020204" pitchFamily="18" charset="0"/>
                <a:cs typeface="Times New Roman" panose="02020603050405020304" pitchFamily="18" charset="0"/>
              </a:rPr>
              <a:t>m </a:t>
            </a:r>
            <a:r>
              <a:rPr lang="vi-VN" sz="2400" dirty="0">
                <a:solidFill>
                  <a:schemeClr val="accent1">
                    <a:lumMod val="90000"/>
                    <a:lumOff val="10000"/>
                  </a:schemeClr>
                </a:solidFill>
                <a:latin typeface="UTM Avo" panose="02040603050506020204" pitchFamily="18" charset="0"/>
                <a:cs typeface="Times New Roman" panose="02020603050405020304" pitchFamily="18" charset="0"/>
              </a:rPr>
              <a:t>có thể cho hiện giá trị các biến </a:t>
            </a:r>
            <a:r>
              <a:rPr lang="vi-VN" sz="2400" b="1" dirty="0">
                <a:solidFill>
                  <a:schemeClr val="accent1">
                    <a:lumMod val="90000"/>
                    <a:lumOff val="10000"/>
                  </a:schemeClr>
                </a:solidFill>
                <a:latin typeface="UTM Avo" panose="02040603050506020204" pitchFamily="18" charset="0"/>
                <a:cs typeface="Times New Roman" panose="02020603050405020304" pitchFamily="18" charset="0"/>
              </a:rPr>
              <a:t>số bí mật </a:t>
            </a:r>
            <a:r>
              <a:rPr lang="vi-VN" sz="2400" dirty="0">
                <a:solidFill>
                  <a:schemeClr val="accent1">
                    <a:lumMod val="90000"/>
                    <a:lumOff val="10000"/>
                  </a:schemeClr>
                </a:solidFill>
                <a:latin typeface="UTM Avo" panose="02040603050506020204" pitchFamily="18" charset="0"/>
                <a:cs typeface="Times New Roman" panose="02020603050405020304" pitchFamily="18" charset="0"/>
              </a:rPr>
              <a:t>và</a:t>
            </a:r>
            <a:r>
              <a:rPr lang="en-US" sz="2400" dirty="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b="1" dirty="0" err="1">
                <a:solidFill>
                  <a:schemeClr val="accent1">
                    <a:lumMod val="90000"/>
                    <a:lumOff val="10000"/>
                  </a:schemeClr>
                </a:solidFill>
                <a:latin typeface="UTM Avo" panose="02040603050506020204" pitchFamily="18" charset="0"/>
                <a:cs typeface="Times New Roman" panose="02020603050405020304" pitchFamily="18" charset="0"/>
              </a:rPr>
              <a:t>số</a:t>
            </a:r>
            <a:r>
              <a:rPr lang="en-US" sz="2400" b="1" dirty="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b="1" dirty="0" err="1">
                <a:solidFill>
                  <a:schemeClr val="accent1">
                    <a:lumMod val="90000"/>
                    <a:lumOff val="10000"/>
                  </a:schemeClr>
                </a:solidFill>
                <a:latin typeface="UTM Avo" panose="02040603050506020204" pitchFamily="18" charset="0"/>
                <a:cs typeface="Times New Roman" panose="02020603050405020304" pitchFamily="18" charset="0"/>
              </a:rPr>
              <a:t>lần</a:t>
            </a:r>
            <a:r>
              <a:rPr lang="en-US" sz="2400" b="1" dirty="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b="1" dirty="0" err="1">
                <a:solidFill>
                  <a:schemeClr val="accent1">
                    <a:lumMod val="90000"/>
                    <a:lumOff val="10000"/>
                  </a:schemeClr>
                </a:solidFill>
                <a:latin typeface="UTM Avo" panose="02040603050506020204" pitchFamily="18" charset="0"/>
                <a:cs typeface="Times New Roman" panose="02020603050405020304" pitchFamily="18" charset="0"/>
              </a:rPr>
              <a:t>đoán</a:t>
            </a:r>
            <a:r>
              <a:rPr lang="en-US" sz="2400" b="1" dirty="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dirty="0" err="1" smtClean="0">
                <a:solidFill>
                  <a:schemeClr val="accent1">
                    <a:lumMod val="90000"/>
                    <a:lumOff val="10000"/>
                  </a:schemeClr>
                </a:solidFill>
                <a:latin typeface="UTM Avo" panose="02040603050506020204" pitchFamily="18" charset="0"/>
                <a:cs typeface="Times New Roman" panose="02020603050405020304" pitchFamily="18" charset="0"/>
              </a:rPr>
              <a:t>bằng</a:t>
            </a:r>
            <a:r>
              <a:rPr lang="en-US" sz="2400" dirty="0" smtClean="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dirty="0" err="1">
                <a:solidFill>
                  <a:schemeClr val="accent1">
                    <a:lumMod val="90000"/>
                    <a:lumOff val="10000"/>
                  </a:schemeClr>
                </a:solidFill>
                <a:latin typeface="UTM Avo" panose="02040603050506020204" pitchFamily="18" charset="0"/>
                <a:cs typeface="Times New Roman" panose="02020603050405020304" pitchFamily="18" charset="0"/>
              </a:rPr>
              <a:t>cách</a:t>
            </a:r>
            <a:r>
              <a:rPr lang="en-US" sz="2400" dirty="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dirty="0" err="1">
                <a:solidFill>
                  <a:schemeClr val="accent1">
                    <a:lumMod val="90000"/>
                    <a:lumOff val="10000"/>
                  </a:schemeClr>
                </a:solidFill>
                <a:latin typeface="UTM Avo" panose="02040603050506020204" pitchFamily="18" charset="0"/>
                <a:cs typeface="Times New Roman" panose="02020603050405020304" pitchFamily="18" charset="0"/>
              </a:rPr>
              <a:t>đánh</a:t>
            </a:r>
            <a:r>
              <a:rPr lang="en-US" sz="2400" dirty="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dirty="0" err="1">
                <a:solidFill>
                  <a:schemeClr val="accent1">
                    <a:lumMod val="90000"/>
                    <a:lumOff val="10000"/>
                  </a:schemeClr>
                </a:solidFill>
                <a:latin typeface="UTM Avo" panose="02040603050506020204" pitchFamily="18" charset="0"/>
                <a:cs typeface="Times New Roman" panose="02020603050405020304" pitchFamily="18" charset="0"/>
              </a:rPr>
              <a:t>dấu</a:t>
            </a:r>
            <a:r>
              <a:rPr lang="en-US" sz="2400" dirty="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dirty="0" smtClean="0">
                <a:solidFill>
                  <a:schemeClr val="accent1">
                    <a:lumMod val="90000"/>
                    <a:lumOff val="10000"/>
                  </a:schemeClr>
                </a:solidFill>
                <a:latin typeface="UTM Avo" panose="02040603050506020204" pitchFamily="18" charset="0"/>
                <a:cs typeface="Times New Roman" panose="02020603050405020304" pitchFamily="18" charset="0"/>
                <a:sym typeface="Wingdings" panose="05000000000000000000" pitchFamily="2" charset="2"/>
              </a:rPr>
              <a:t></a:t>
            </a:r>
            <a:r>
              <a:rPr lang="en-US" sz="2400" dirty="0" smtClean="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dirty="0" err="1">
                <a:solidFill>
                  <a:schemeClr val="accent1">
                    <a:lumMod val="90000"/>
                    <a:lumOff val="10000"/>
                  </a:schemeClr>
                </a:solidFill>
                <a:latin typeface="UTM Avo" panose="02040603050506020204" pitchFamily="18" charset="0"/>
                <a:cs typeface="Times New Roman" panose="02020603050405020304" pitchFamily="18" charset="0"/>
              </a:rPr>
              <a:t>vào</a:t>
            </a:r>
            <a:r>
              <a:rPr lang="en-US" sz="2400" dirty="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dirty="0" err="1">
                <a:solidFill>
                  <a:schemeClr val="accent1">
                    <a:lumMod val="90000"/>
                    <a:lumOff val="10000"/>
                  </a:schemeClr>
                </a:solidFill>
                <a:latin typeface="UTM Avo" panose="02040603050506020204" pitchFamily="18" charset="0"/>
                <a:cs typeface="Times New Roman" panose="02020603050405020304" pitchFamily="18" charset="0"/>
              </a:rPr>
              <a:t>bên</a:t>
            </a:r>
            <a:r>
              <a:rPr lang="en-US" sz="2400" dirty="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dirty="0" err="1">
                <a:solidFill>
                  <a:schemeClr val="accent1">
                    <a:lumMod val="90000"/>
                    <a:lumOff val="10000"/>
                  </a:schemeClr>
                </a:solidFill>
                <a:latin typeface="UTM Avo" panose="02040603050506020204" pitchFamily="18" charset="0"/>
                <a:cs typeface="Times New Roman" panose="02020603050405020304" pitchFamily="18" charset="0"/>
              </a:rPr>
              <a:t>cạnh</a:t>
            </a:r>
            <a:r>
              <a:rPr lang="en-US" sz="2400" dirty="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dirty="0" err="1">
                <a:solidFill>
                  <a:schemeClr val="accent1">
                    <a:lumMod val="90000"/>
                    <a:lumOff val="10000"/>
                  </a:schemeClr>
                </a:solidFill>
                <a:latin typeface="UTM Avo" panose="02040603050506020204" pitchFamily="18" charset="0"/>
                <a:cs typeface="Times New Roman" panose="02020603050405020304" pitchFamily="18" charset="0"/>
              </a:rPr>
              <a:t>các</a:t>
            </a:r>
            <a:r>
              <a:rPr lang="en-US" sz="2400" dirty="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dirty="0" err="1">
                <a:solidFill>
                  <a:schemeClr val="accent1">
                    <a:lumMod val="90000"/>
                    <a:lumOff val="10000"/>
                  </a:schemeClr>
                </a:solidFill>
                <a:latin typeface="UTM Avo" panose="02040603050506020204" pitchFamily="18" charset="0"/>
                <a:cs typeface="Times New Roman" panose="02020603050405020304" pitchFamily="18" charset="0"/>
              </a:rPr>
              <a:t>biến</a:t>
            </a:r>
            <a:r>
              <a:rPr lang="en-US" sz="2400" dirty="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dirty="0" err="1">
                <a:solidFill>
                  <a:schemeClr val="accent1">
                    <a:lumMod val="90000"/>
                    <a:lumOff val="10000"/>
                  </a:schemeClr>
                </a:solidFill>
                <a:latin typeface="UTM Avo" panose="02040603050506020204" pitchFamily="18" charset="0"/>
                <a:cs typeface="Times New Roman" panose="02020603050405020304" pitchFamily="18" charset="0"/>
              </a:rPr>
              <a:t>đó</a:t>
            </a:r>
            <a:r>
              <a:rPr lang="en-US" sz="2400" dirty="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dirty="0" err="1">
                <a:solidFill>
                  <a:schemeClr val="accent1">
                    <a:lumMod val="90000"/>
                    <a:lumOff val="10000"/>
                  </a:schemeClr>
                </a:solidFill>
                <a:latin typeface="UTM Avo" panose="02040603050506020204" pitchFamily="18" charset="0"/>
                <a:cs typeface="Times New Roman" panose="02020603050405020304" pitchFamily="18" charset="0"/>
              </a:rPr>
              <a:t>trong</a:t>
            </a:r>
            <a:r>
              <a:rPr lang="en-US" sz="2400" dirty="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dirty="0" err="1">
                <a:solidFill>
                  <a:schemeClr val="accent1">
                    <a:lumMod val="90000"/>
                    <a:lumOff val="10000"/>
                  </a:schemeClr>
                </a:solidFill>
                <a:latin typeface="UTM Avo" panose="02040603050506020204" pitchFamily="18" charset="0"/>
                <a:cs typeface="Times New Roman" panose="02020603050405020304" pitchFamily="18" charset="0"/>
              </a:rPr>
              <a:t>nhóm</a:t>
            </a:r>
            <a:r>
              <a:rPr lang="en-US" sz="2400" dirty="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dirty="0" err="1">
                <a:solidFill>
                  <a:schemeClr val="accent1">
                    <a:lumMod val="90000"/>
                    <a:lumOff val="10000"/>
                  </a:schemeClr>
                </a:solidFill>
                <a:latin typeface="UTM Avo" panose="02040603050506020204" pitchFamily="18" charset="0"/>
                <a:cs typeface="Times New Roman" panose="02020603050405020304" pitchFamily="18" charset="0"/>
              </a:rPr>
              <a:t>Các</a:t>
            </a:r>
            <a:r>
              <a:rPr lang="en-US" sz="2400" dirty="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dirty="0" err="1">
                <a:solidFill>
                  <a:schemeClr val="accent1">
                    <a:lumMod val="90000"/>
                    <a:lumOff val="10000"/>
                  </a:schemeClr>
                </a:solidFill>
                <a:latin typeface="UTM Avo" panose="02040603050506020204" pitchFamily="18" charset="0"/>
                <a:cs typeface="Times New Roman" panose="02020603050405020304" pitchFamily="18" charset="0"/>
              </a:rPr>
              <a:t>biến</a:t>
            </a:r>
            <a:r>
              <a:rPr lang="en-US" sz="2400" dirty="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dirty="0" err="1">
                <a:solidFill>
                  <a:schemeClr val="accent1">
                    <a:lumMod val="90000"/>
                    <a:lumOff val="10000"/>
                  </a:schemeClr>
                </a:solidFill>
                <a:latin typeface="UTM Avo" panose="02040603050506020204" pitchFamily="18" charset="0"/>
                <a:cs typeface="Times New Roman" panose="02020603050405020304" pitchFamily="18" charset="0"/>
              </a:rPr>
              <a:t>số</a:t>
            </a:r>
            <a:r>
              <a:rPr lang="en-US" sz="2400" dirty="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dirty="0" err="1">
                <a:solidFill>
                  <a:schemeClr val="accent1">
                    <a:lumMod val="90000"/>
                    <a:lumOff val="10000"/>
                  </a:schemeClr>
                </a:solidFill>
                <a:latin typeface="UTM Avo" panose="02040603050506020204" pitchFamily="18" charset="0"/>
                <a:cs typeface="Times New Roman" panose="02020603050405020304" pitchFamily="18" charset="0"/>
              </a:rPr>
              <a:t>Hình</a:t>
            </a:r>
            <a:r>
              <a:rPr lang="en-US" sz="2400" dirty="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dirty="0" smtClean="0">
                <a:solidFill>
                  <a:schemeClr val="accent1">
                    <a:lumMod val="90000"/>
                    <a:lumOff val="10000"/>
                  </a:schemeClr>
                </a:solidFill>
                <a:latin typeface="UTM Avo" panose="02040603050506020204" pitchFamily="18" charset="0"/>
                <a:cs typeface="Times New Roman" panose="02020603050405020304" pitchFamily="18" charset="0"/>
              </a:rPr>
              <a:t>15.2a SGK).</a:t>
            </a:r>
            <a:endParaRPr lang="vi-VN" sz="2400" dirty="0">
              <a:solidFill>
                <a:schemeClr val="accent1">
                  <a:lumMod val="90000"/>
                  <a:lumOff val="10000"/>
                </a:schemeClr>
              </a:solidFill>
              <a:latin typeface="UTM Avo" panose="020406030505060202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xmlns="" id="{C92FBD26-D486-43A0-9431-179C79E924D2}"/>
              </a:ext>
            </a:extLst>
          </p:cNvPr>
          <p:cNvPicPr>
            <a:picLocks noChangeAspect="1"/>
          </p:cNvPicPr>
          <p:nvPr/>
        </p:nvPicPr>
        <p:blipFill rotWithShape="1">
          <a:blip r:embed="rId3"/>
          <a:srcRect r="2030" b="49828"/>
          <a:stretch/>
        </p:blipFill>
        <p:spPr>
          <a:xfrm>
            <a:off x="5582144" y="5000241"/>
            <a:ext cx="4437068" cy="1159683"/>
          </a:xfrm>
          <a:prstGeom prst="rect">
            <a:avLst/>
          </a:prstGeom>
        </p:spPr>
      </p:pic>
    </p:spTree>
    <p:extLst>
      <p:ext uri="{BB962C8B-B14F-4D97-AF65-F5344CB8AC3E}">
        <p14:creationId xmlns:p14="http://schemas.microsoft.com/office/powerpoint/2010/main" val="1984693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6"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xmlns="" id="{542CA1B9-98E0-402C-A1B5-D60D02CCA27D}"/>
              </a:ext>
            </a:extLst>
          </p:cNvPr>
          <p:cNvSpPr/>
          <p:nvPr/>
        </p:nvSpPr>
        <p:spPr>
          <a:xfrm>
            <a:off x="921098" y="797072"/>
            <a:ext cx="10211135" cy="2414946"/>
          </a:xfrm>
          <a:prstGeom prst="wedgeRoundRectCallout">
            <a:avLst/>
          </a:prstGeom>
          <a:solidFill>
            <a:schemeClr val="accent2">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5" name="TextBox 24">
            <a:extLst>
              <a:ext uri="{FF2B5EF4-FFF2-40B4-BE49-F238E27FC236}">
                <a16:creationId xmlns:a16="http://schemas.microsoft.com/office/drawing/2014/main" xmlns="" id="{1814B9E2-EBA0-4B30-A5BC-95144377C64E}"/>
              </a:ext>
            </a:extLst>
          </p:cNvPr>
          <p:cNvSpPr txBox="1"/>
          <p:nvPr/>
        </p:nvSpPr>
        <p:spPr>
          <a:xfrm>
            <a:off x="1495865" y="1661413"/>
            <a:ext cx="9636369" cy="1089529"/>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b="1" dirty="0">
                <a:solidFill>
                  <a:schemeClr val="accent6">
                    <a:lumMod val="50000"/>
                  </a:schemeClr>
                </a:solidFill>
                <a:latin typeface="UTM Avo" panose="02040603050506020204" pitchFamily="18" charset="0"/>
                <a:cs typeface="Times New Roman" panose="02020603050405020304" pitchFamily="18" charset="0"/>
              </a:rPr>
              <a:t>Lưu ý: </a:t>
            </a:r>
            <a:r>
              <a:rPr lang="en-US" sz="2400" dirty="0" smtClean="0">
                <a:solidFill>
                  <a:schemeClr val="accent6">
                    <a:lumMod val="50000"/>
                  </a:schemeClr>
                </a:solidFill>
                <a:latin typeface="UTM Avo" panose="02040603050506020204" pitchFamily="18" charset="0"/>
                <a:cs typeface="Times New Roman" panose="02020603050405020304" pitchFamily="18" charset="0"/>
              </a:rPr>
              <a:t>ta </a:t>
            </a:r>
            <a:r>
              <a:rPr lang="en-US" sz="2400" dirty="0" err="1" smtClean="0">
                <a:solidFill>
                  <a:schemeClr val="accent6">
                    <a:lumMod val="50000"/>
                  </a:schemeClr>
                </a:solidFill>
                <a:latin typeface="UTM Avo" panose="02040603050506020204" pitchFamily="18" charset="0"/>
                <a:cs typeface="Times New Roman" panose="02020603050405020304" pitchFamily="18" charset="0"/>
              </a:rPr>
              <a:t>có</a:t>
            </a:r>
            <a:r>
              <a:rPr lang="en-US" sz="2400" dirty="0" smtClean="0">
                <a:solidFill>
                  <a:schemeClr val="accent6">
                    <a:lumMod val="50000"/>
                  </a:schemeClr>
                </a:solidFill>
                <a:latin typeface="UTM Avo" panose="02040603050506020204" pitchFamily="18" charset="0"/>
                <a:cs typeface="Times New Roman" panose="02020603050405020304" pitchFamily="18" charset="0"/>
              </a:rPr>
              <a:t> </a:t>
            </a:r>
            <a:r>
              <a:rPr lang="en-US" sz="2400" dirty="0" err="1" smtClean="0">
                <a:solidFill>
                  <a:schemeClr val="accent6">
                    <a:lumMod val="50000"/>
                  </a:schemeClr>
                </a:solidFill>
                <a:latin typeface="UTM Avo" panose="02040603050506020204" pitchFamily="18" charset="0"/>
                <a:cs typeface="Times New Roman" panose="02020603050405020304" pitchFamily="18" charset="0"/>
              </a:rPr>
              <a:t>thể</a:t>
            </a:r>
            <a:r>
              <a:rPr lang="en-US" sz="2400" dirty="0" smtClean="0">
                <a:solidFill>
                  <a:schemeClr val="accent6">
                    <a:lumMod val="50000"/>
                  </a:schemeClr>
                </a:solidFill>
                <a:latin typeface="UTM Avo" panose="02040603050506020204" pitchFamily="18" charset="0"/>
                <a:cs typeface="Times New Roman" panose="02020603050405020304" pitchFamily="18" charset="0"/>
              </a:rPr>
              <a:t> </a:t>
            </a:r>
            <a:r>
              <a:rPr lang="en-US" sz="2400" dirty="0" err="1" smtClean="0">
                <a:solidFill>
                  <a:schemeClr val="accent6">
                    <a:lumMod val="50000"/>
                  </a:schemeClr>
                </a:solidFill>
                <a:latin typeface="UTM Avo" panose="02040603050506020204" pitchFamily="18" charset="0"/>
                <a:cs typeface="Times New Roman" panose="02020603050405020304" pitchFamily="18" charset="0"/>
              </a:rPr>
              <a:t>tạm</a:t>
            </a:r>
            <a:r>
              <a:rPr lang="en-US" sz="2400" dirty="0" smtClean="0">
                <a:solidFill>
                  <a:schemeClr val="accent6">
                    <a:lumMod val="50000"/>
                  </a:schemeClr>
                </a:solidFill>
                <a:latin typeface="UTM Avo" panose="02040603050506020204" pitchFamily="18" charset="0"/>
                <a:cs typeface="Times New Roman" panose="02020603050405020304" pitchFamily="18" charset="0"/>
              </a:rPr>
              <a:t> </a:t>
            </a:r>
            <a:r>
              <a:rPr lang="en-US" sz="2400" dirty="0" err="1" smtClean="0">
                <a:solidFill>
                  <a:schemeClr val="accent6">
                    <a:lumMod val="50000"/>
                  </a:schemeClr>
                </a:solidFill>
                <a:latin typeface="UTM Avo" panose="02040603050506020204" pitchFamily="18" charset="0"/>
                <a:cs typeface="Times New Roman" panose="02020603050405020304" pitchFamily="18" charset="0"/>
              </a:rPr>
              <a:t>dừng</a:t>
            </a:r>
            <a:r>
              <a:rPr lang="en-US" sz="2400" dirty="0" smtClean="0">
                <a:solidFill>
                  <a:schemeClr val="accent6">
                    <a:lumMod val="50000"/>
                  </a:schemeClr>
                </a:solidFill>
                <a:latin typeface="UTM Avo" panose="02040603050506020204" pitchFamily="18" charset="0"/>
                <a:cs typeface="Times New Roman" panose="02020603050405020304" pitchFamily="18" charset="0"/>
              </a:rPr>
              <a:t> </a:t>
            </a:r>
            <a:r>
              <a:rPr lang="en-US" sz="2400" dirty="0" err="1" smtClean="0">
                <a:solidFill>
                  <a:schemeClr val="accent6">
                    <a:lumMod val="50000"/>
                  </a:schemeClr>
                </a:solidFill>
                <a:latin typeface="UTM Avo" panose="02040603050506020204" pitchFamily="18" charset="0"/>
                <a:cs typeface="Times New Roman" panose="02020603050405020304" pitchFamily="18" charset="0"/>
              </a:rPr>
              <a:t>chương</a:t>
            </a:r>
            <a:r>
              <a:rPr lang="en-US" sz="2400" dirty="0" smtClean="0">
                <a:solidFill>
                  <a:schemeClr val="accent6">
                    <a:lumMod val="50000"/>
                  </a:schemeClr>
                </a:solidFill>
                <a:latin typeface="UTM Avo" panose="02040603050506020204" pitchFamily="18" charset="0"/>
                <a:cs typeface="Times New Roman" panose="02020603050405020304" pitchFamily="18" charset="0"/>
              </a:rPr>
              <a:t> </a:t>
            </a:r>
            <a:r>
              <a:rPr lang="en-US" sz="2400" dirty="0" err="1" smtClean="0">
                <a:solidFill>
                  <a:schemeClr val="accent6">
                    <a:lumMod val="50000"/>
                  </a:schemeClr>
                </a:solidFill>
                <a:latin typeface="UTM Avo" panose="02040603050506020204" pitchFamily="18" charset="0"/>
                <a:cs typeface="Times New Roman" panose="02020603050405020304" pitchFamily="18" charset="0"/>
              </a:rPr>
              <a:t>trình</a:t>
            </a:r>
            <a:r>
              <a:rPr lang="en-US" sz="2400" dirty="0" smtClean="0">
                <a:solidFill>
                  <a:schemeClr val="accent6">
                    <a:lumMod val="50000"/>
                  </a:schemeClr>
                </a:solidFill>
                <a:latin typeface="UTM Avo" panose="02040603050506020204" pitchFamily="18" charset="0"/>
                <a:cs typeface="Times New Roman" panose="02020603050405020304" pitchFamily="18" charset="0"/>
              </a:rPr>
              <a:t> </a:t>
            </a:r>
            <a:r>
              <a:rPr lang="en-US" sz="2400" dirty="0" err="1" smtClean="0">
                <a:solidFill>
                  <a:schemeClr val="accent6">
                    <a:lumMod val="50000"/>
                  </a:schemeClr>
                </a:solidFill>
                <a:latin typeface="UTM Avo" panose="02040603050506020204" pitchFamily="18" charset="0"/>
                <a:cs typeface="Times New Roman" panose="02020603050405020304" pitchFamily="18" charset="0"/>
              </a:rPr>
              <a:t>bằng</a:t>
            </a:r>
            <a:r>
              <a:rPr lang="en-US" sz="2400" dirty="0" smtClean="0">
                <a:solidFill>
                  <a:schemeClr val="accent6">
                    <a:lumMod val="50000"/>
                  </a:schemeClr>
                </a:solidFill>
                <a:latin typeface="UTM Avo" panose="02040603050506020204" pitchFamily="18" charset="0"/>
                <a:cs typeface="Times New Roman" panose="02020603050405020304" pitchFamily="18" charset="0"/>
              </a:rPr>
              <a:t> </a:t>
            </a:r>
            <a:r>
              <a:rPr lang="en-US" sz="2400" dirty="0" err="1" smtClean="0">
                <a:solidFill>
                  <a:schemeClr val="accent6">
                    <a:lumMod val="50000"/>
                  </a:schemeClr>
                </a:solidFill>
                <a:latin typeface="UTM Avo" panose="02040603050506020204" pitchFamily="18" charset="0"/>
                <a:cs typeface="Times New Roman" panose="02020603050405020304" pitchFamily="18" charset="0"/>
              </a:rPr>
              <a:t>lệnh</a:t>
            </a:r>
            <a:r>
              <a:rPr lang="en-US" sz="2400" dirty="0" smtClean="0">
                <a:solidFill>
                  <a:schemeClr val="accent6">
                    <a:lumMod val="50000"/>
                  </a:schemeClr>
                </a:solidFill>
                <a:latin typeface="UTM Avo" panose="02040603050506020204" pitchFamily="18" charset="0"/>
                <a:cs typeface="Times New Roman" panose="02020603050405020304" pitchFamily="18" charset="0"/>
              </a:rPr>
              <a:t> </a:t>
            </a:r>
            <a:r>
              <a:rPr lang="vi-VN" sz="2400" dirty="0" smtClean="0">
                <a:solidFill>
                  <a:schemeClr val="accent6">
                    <a:lumMod val="50000"/>
                  </a:schemeClr>
                </a:solidFill>
                <a:latin typeface="UTM Avo" panose="02040603050506020204" pitchFamily="18" charset="0"/>
                <a:cs typeface="Times New Roman" panose="02020603050405020304" pitchFamily="18" charset="0"/>
              </a:rPr>
              <a:t>“đợi</a:t>
            </a:r>
            <a:r>
              <a:rPr lang="vi-VN" sz="2400" dirty="0">
                <a:solidFill>
                  <a:schemeClr val="accent6">
                    <a:lumMod val="50000"/>
                  </a:schemeClr>
                </a:solidFill>
                <a:latin typeface="UTM Avo" panose="02040603050506020204" pitchFamily="18" charset="0"/>
                <a:cs typeface="Times New Roman" panose="02020603050405020304" pitchFamily="18" charset="0"/>
              </a:rPr>
              <a:t>... giây" (Hình </a:t>
            </a:r>
            <a:r>
              <a:rPr lang="vi-VN" sz="2400" dirty="0" smtClean="0">
                <a:solidFill>
                  <a:schemeClr val="accent6">
                    <a:lumMod val="50000"/>
                  </a:schemeClr>
                </a:solidFill>
                <a:latin typeface="UTM Avo" panose="02040603050506020204" pitchFamily="18" charset="0"/>
                <a:cs typeface="Times New Roman" panose="02020603050405020304" pitchFamily="18" charset="0"/>
              </a:rPr>
              <a:t>15.2b</a:t>
            </a:r>
            <a:r>
              <a:rPr lang="en-US" sz="2400" dirty="0" smtClean="0">
                <a:solidFill>
                  <a:schemeClr val="accent6">
                    <a:lumMod val="50000"/>
                  </a:schemeClr>
                </a:solidFill>
                <a:latin typeface="UTM Avo" panose="02040603050506020204" pitchFamily="18" charset="0"/>
                <a:cs typeface="Times New Roman" panose="02020603050405020304" pitchFamily="18" charset="0"/>
              </a:rPr>
              <a:t> SGK</a:t>
            </a:r>
            <a:r>
              <a:rPr lang="vi-VN" sz="2400" dirty="0" smtClean="0">
                <a:solidFill>
                  <a:schemeClr val="accent6">
                    <a:lumMod val="50000"/>
                  </a:schemeClr>
                </a:solidFill>
                <a:latin typeface="UTM Avo" panose="02040603050506020204" pitchFamily="18" charset="0"/>
                <a:cs typeface="Times New Roman" panose="02020603050405020304" pitchFamily="18" charset="0"/>
              </a:rPr>
              <a:t>) </a:t>
            </a:r>
            <a:r>
              <a:rPr lang="vi-VN" sz="2400" dirty="0">
                <a:solidFill>
                  <a:schemeClr val="accent6">
                    <a:lumMod val="50000"/>
                  </a:schemeClr>
                </a:solidFill>
                <a:latin typeface="UTM Avo" panose="02040603050506020204" pitchFamily="18" charset="0"/>
                <a:cs typeface="Times New Roman" panose="02020603050405020304" pitchFamily="18" charset="0"/>
              </a:rPr>
              <a:t>vào những vị trí cần quan sát dữ liệu.</a:t>
            </a:r>
            <a:endParaRPr kumimoji="0" lang="en-US" sz="2400" i="0" u="none" strike="noStrike" kern="1200" cap="none" spc="0" normalizeH="0" baseline="0" noProof="0" dirty="0">
              <a:ln>
                <a:noFill/>
              </a:ln>
              <a:solidFill>
                <a:schemeClr val="accent6">
                  <a:lumMod val="50000"/>
                </a:schemeClr>
              </a:solidFill>
              <a:effectLst/>
              <a:uLnTx/>
              <a:uFillTx/>
              <a:latin typeface="UTM Avo" panose="020406030505060202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xmlns="" id="{3D26561E-80D9-4F44-8709-12DFBC2C0330}"/>
              </a:ext>
            </a:extLst>
          </p:cNvPr>
          <p:cNvPicPr>
            <a:picLocks noChangeAspect="1"/>
          </p:cNvPicPr>
          <p:nvPr/>
        </p:nvPicPr>
        <p:blipFill rotWithShape="1">
          <a:blip r:embed="rId2">
            <a:extLst>
              <a:ext uri="{28A0092B-C50C-407E-A947-70E740481C1C}">
                <a14:useLocalDpi xmlns:a14="http://schemas.microsoft.com/office/drawing/2010/main" val="0"/>
              </a:ext>
            </a:extLst>
          </a:blip>
          <a:srcRect t="-656" b="4755"/>
          <a:stretch/>
        </p:blipFill>
        <p:spPr>
          <a:xfrm flipH="1">
            <a:off x="331764" y="3673094"/>
            <a:ext cx="2328197" cy="2771025"/>
          </a:xfrm>
          <a:prstGeom prst="rect">
            <a:avLst/>
          </a:prstGeom>
        </p:spPr>
      </p:pic>
      <p:pic>
        <p:nvPicPr>
          <p:cNvPr id="5" name="Picture 4">
            <a:extLst>
              <a:ext uri="{FF2B5EF4-FFF2-40B4-BE49-F238E27FC236}">
                <a16:creationId xmlns:a16="http://schemas.microsoft.com/office/drawing/2014/main" xmlns="" id="{D7263943-31F4-48E5-A032-B94B30DB981E}"/>
              </a:ext>
            </a:extLst>
          </p:cNvPr>
          <p:cNvPicPr>
            <a:picLocks noChangeAspect="1"/>
          </p:cNvPicPr>
          <p:nvPr/>
        </p:nvPicPr>
        <p:blipFill rotWithShape="1">
          <a:blip r:embed="rId3"/>
          <a:srcRect t="48191"/>
          <a:stretch/>
        </p:blipFill>
        <p:spPr>
          <a:xfrm>
            <a:off x="3583131" y="4076359"/>
            <a:ext cx="5792439" cy="1531583"/>
          </a:xfrm>
          <a:prstGeom prst="rect">
            <a:avLst/>
          </a:prstGeom>
        </p:spPr>
      </p:pic>
    </p:spTree>
    <p:extLst>
      <p:ext uri="{BB962C8B-B14F-4D97-AF65-F5344CB8AC3E}">
        <p14:creationId xmlns:p14="http://schemas.microsoft.com/office/powerpoint/2010/main" val="3891303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0631" y="1447414"/>
            <a:ext cx="9553432" cy="1384995"/>
          </a:xfrm>
          <a:prstGeom prst="rect">
            <a:avLst/>
          </a:prstGeom>
          <a:noFill/>
        </p:spPr>
        <p:txBody>
          <a:bodyPr wrap="square" rtlCol="0">
            <a:spAutoFit/>
          </a:bodyPr>
          <a:lstStyle/>
          <a:p>
            <a:pPr algn="just"/>
            <a:r>
              <a:rPr lang="en-US" sz="2800" dirty="0" smtClean="0">
                <a:solidFill>
                  <a:schemeClr val="accent6">
                    <a:lumMod val="60000"/>
                    <a:lumOff val="40000"/>
                  </a:schemeClr>
                </a:solidFill>
                <a:latin typeface="+mj-lt"/>
              </a:rPr>
              <a:t>	</a:t>
            </a:r>
            <a:r>
              <a:rPr lang="en-US" sz="2800" dirty="0" err="1" smtClean="0">
                <a:solidFill>
                  <a:schemeClr val="accent6">
                    <a:lumMod val="60000"/>
                    <a:lumOff val="40000"/>
                  </a:schemeClr>
                </a:solidFill>
                <a:latin typeface="+mj-lt"/>
              </a:rPr>
              <a:t>Sau</a:t>
            </a:r>
            <a:r>
              <a:rPr lang="en-US" sz="2800" dirty="0" smtClean="0">
                <a:solidFill>
                  <a:schemeClr val="accent6">
                    <a:lumMod val="60000"/>
                    <a:lumOff val="40000"/>
                  </a:schemeClr>
                </a:solidFill>
                <a:latin typeface="+mj-lt"/>
              </a:rPr>
              <a:t> </a:t>
            </a:r>
            <a:r>
              <a:rPr lang="en-US" sz="2800" dirty="0" err="1" smtClean="0">
                <a:solidFill>
                  <a:schemeClr val="accent6">
                    <a:lumMod val="60000"/>
                    <a:lumOff val="40000"/>
                  </a:schemeClr>
                </a:solidFill>
                <a:latin typeface="+mj-lt"/>
              </a:rPr>
              <a:t>khi</a:t>
            </a:r>
            <a:r>
              <a:rPr lang="en-US" sz="2800" dirty="0" smtClean="0">
                <a:solidFill>
                  <a:schemeClr val="accent6">
                    <a:lumMod val="60000"/>
                    <a:lumOff val="40000"/>
                  </a:schemeClr>
                </a:solidFill>
                <a:latin typeface="+mj-lt"/>
              </a:rPr>
              <a:t> </a:t>
            </a:r>
            <a:r>
              <a:rPr lang="en-US" sz="2800" dirty="0" err="1" smtClean="0">
                <a:solidFill>
                  <a:schemeClr val="accent6">
                    <a:lumMod val="60000"/>
                    <a:lumOff val="40000"/>
                  </a:schemeClr>
                </a:solidFill>
                <a:latin typeface="+mj-lt"/>
              </a:rPr>
              <a:t>đã</a:t>
            </a:r>
            <a:r>
              <a:rPr lang="en-US" sz="2800" dirty="0" smtClean="0">
                <a:solidFill>
                  <a:schemeClr val="accent6">
                    <a:lumMod val="60000"/>
                    <a:lumOff val="40000"/>
                  </a:schemeClr>
                </a:solidFill>
                <a:latin typeface="+mj-lt"/>
              </a:rPr>
              <a:t> </a:t>
            </a:r>
            <a:r>
              <a:rPr lang="en-US" sz="2800" dirty="0" err="1" smtClean="0">
                <a:solidFill>
                  <a:schemeClr val="accent6">
                    <a:lumMod val="60000"/>
                    <a:lumOff val="40000"/>
                  </a:schemeClr>
                </a:solidFill>
                <a:latin typeface="+mj-lt"/>
              </a:rPr>
              <a:t>biết</a:t>
            </a:r>
            <a:r>
              <a:rPr lang="en-US" sz="2800" dirty="0" smtClean="0">
                <a:solidFill>
                  <a:schemeClr val="accent6">
                    <a:lumMod val="60000"/>
                    <a:lumOff val="40000"/>
                  </a:schemeClr>
                </a:solidFill>
                <a:latin typeface="+mj-lt"/>
              </a:rPr>
              <a:t> </a:t>
            </a:r>
            <a:r>
              <a:rPr lang="en-US" sz="2800" dirty="0" err="1" smtClean="0">
                <a:solidFill>
                  <a:schemeClr val="accent6">
                    <a:lumMod val="60000"/>
                    <a:lumOff val="40000"/>
                  </a:schemeClr>
                </a:solidFill>
                <a:latin typeface="+mj-lt"/>
              </a:rPr>
              <a:t>vị</a:t>
            </a:r>
            <a:r>
              <a:rPr lang="en-US" sz="2800" dirty="0" smtClean="0">
                <a:solidFill>
                  <a:schemeClr val="accent6">
                    <a:lumMod val="60000"/>
                    <a:lumOff val="40000"/>
                  </a:schemeClr>
                </a:solidFill>
                <a:latin typeface="+mj-lt"/>
              </a:rPr>
              <a:t> </a:t>
            </a:r>
            <a:r>
              <a:rPr lang="en-US" sz="2800" dirty="0" err="1" smtClean="0">
                <a:solidFill>
                  <a:schemeClr val="accent6">
                    <a:lumMod val="60000"/>
                    <a:lumOff val="40000"/>
                  </a:schemeClr>
                </a:solidFill>
                <a:latin typeface="+mj-lt"/>
              </a:rPr>
              <a:t>trí</a:t>
            </a:r>
            <a:r>
              <a:rPr lang="en-US" sz="2800" dirty="0" smtClean="0">
                <a:solidFill>
                  <a:schemeClr val="accent6">
                    <a:lumMod val="60000"/>
                    <a:lumOff val="40000"/>
                  </a:schemeClr>
                </a:solidFill>
                <a:latin typeface="+mj-lt"/>
              </a:rPr>
              <a:t> </a:t>
            </a:r>
            <a:r>
              <a:rPr lang="en-US" sz="2800" dirty="0" err="1" smtClean="0">
                <a:solidFill>
                  <a:schemeClr val="accent6">
                    <a:lumMod val="60000"/>
                    <a:lumOff val="40000"/>
                  </a:schemeClr>
                </a:solidFill>
                <a:latin typeface="+mj-lt"/>
              </a:rPr>
              <a:t>các</a:t>
            </a:r>
            <a:r>
              <a:rPr lang="en-US" sz="2800" dirty="0" smtClean="0">
                <a:solidFill>
                  <a:schemeClr val="accent6">
                    <a:lumMod val="60000"/>
                    <a:lumOff val="40000"/>
                  </a:schemeClr>
                </a:solidFill>
                <a:latin typeface="+mj-lt"/>
              </a:rPr>
              <a:t> </a:t>
            </a:r>
            <a:r>
              <a:rPr lang="en-US" sz="2800" dirty="0" err="1" smtClean="0">
                <a:solidFill>
                  <a:schemeClr val="accent6">
                    <a:lumMod val="60000"/>
                    <a:lumOff val="40000"/>
                  </a:schemeClr>
                </a:solidFill>
                <a:latin typeface="+mj-lt"/>
              </a:rPr>
              <a:t>lệnh</a:t>
            </a:r>
            <a:r>
              <a:rPr lang="en-US" sz="2800" dirty="0" smtClean="0">
                <a:solidFill>
                  <a:schemeClr val="accent6">
                    <a:lumMod val="60000"/>
                    <a:lumOff val="40000"/>
                  </a:schemeClr>
                </a:solidFill>
                <a:latin typeface="+mj-lt"/>
              </a:rPr>
              <a:t> </a:t>
            </a:r>
            <a:r>
              <a:rPr lang="en-US" sz="2800" dirty="0" err="1" smtClean="0">
                <a:solidFill>
                  <a:schemeClr val="accent6">
                    <a:lumMod val="60000"/>
                    <a:lumOff val="40000"/>
                  </a:schemeClr>
                </a:solidFill>
                <a:latin typeface="+mj-lt"/>
              </a:rPr>
              <a:t>xảy</a:t>
            </a:r>
            <a:r>
              <a:rPr lang="en-US" sz="2800" dirty="0" smtClean="0">
                <a:solidFill>
                  <a:schemeClr val="accent6">
                    <a:lumMod val="60000"/>
                    <a:lumOff val="40000"/>
                  </a:schemeClr>
                </a:solidFill>
                <a:latin typeface="+mj-lt"/>
              </a:rPr>
              <a:t> </a:t>
            </a:r>
            <a:r>
              <a:rPr lang="en-US" sz="2800" dirty="0" err="1" smtClean="0">
                <a:solidFill>
                  <a:schemeClr val="accent6">
                    <a:lumMod val="60000"/>
                    <a:lumOff val="40000"/>
                  </a:schemeClr>
                </a:solidFill>
                <a:latin typeface="+mj-lt"/>
              </a:rPr>
              <a:t>ra</a:t>
            </a:r>
            <a:r>
              <a:rPr lang="en-US" sz="2800" dirty="0" smtClean="0">
                <a:solidFill>
                  <a:schemeClr val="accent6">
                    <a:lumMod val="60000"/>
                    <a:lumOff val="40000"/>
                  </a:schemeClr>
                </a:solidFill>
                <a:latin typeface="+mj-lt"/>
              </a:rPr>
              <a:t> </a:t>
            </a:r>
            <a:r>
              <a:rPr lang="en-US" sz="2800" dirty="0" err="1" smtClean="0">
                <a:solidFill>
                  <a:schemeClr val="accent6">
                    <a:lumMod val="60000"/>
                    <a:lumOff val="40000"/>
                  </a:schemeClr>
                </a:solidFill>
                <a:latin typeface="+mj-lt"/>
              </a:rPr>
              <a:t>lỗi</a:t>
            </a:r>
            <a:r>
              <a:rPr lang="en-US" sz="2800" dirty="0" smtClean="0">
                <a:solidFill>
                  <a:schemeClr val="accent6">
                    <a:lumMod val="60000"/>
                    <a:lumOff val="40000"/>
                  </a:schemeClr>
                </a:solidFill>
                <a:latin typeface="+mj-lt"/>
              </a:rPr>
              <a:t> </a:t>
            </a:r>
            <a:r>
              <a:rPr lang="en-US" sz="2800" dirty="0" err="1" smtClean="0">
                <a:solidFill>
                  <a:schemeClr val="accent6">
                    <a:lumMod val="60000"/>
                    <a:lumOff val="40000"/>
                  </a:schemeClr>
                </a:solidFill>
                <a:latin typeface="+mj-lt"/>
              </a:rPr>
              <a:t>trong</a:t>
            </a:r>
            <a:r>
              <a:rPr lang="en-US" sz="2800" dirty="0" smtClean="0">
                <a:solidFill>
                  <a:schemeClr val="accent6">
                    <a:lumMod val="60000"/>
                    <a:lumOff val="40000"/>
                  </a:schemeClr>
                </a:solidFill>
                <a:latin typeface="+mj-lt"/>
              </a:rPr>
              <a:t> </a:t>
            </a:r>
            <a:r>
              <a:rPr lang="en-US" sz="2800" dirty="0" err="1" smtClean="0">
                <a:solidFill>
                  <a:schemeClr val="accent6">
                    <a:lumMod val="60000"/>
                    <a:lumOff val="40000"/>
                  </a:schemeClr>
                </a:solidFill>
                <a:latin typeface="+mj-lt"/>
              </a:rPr>
              <a:t>chương</a:t>
            </a:r>
            <a:r>
              <a:rPr lang="en-US" sz="2800" dirty="0" smtClean="0">
                <a:solidFill>
                  <a:schemeClr val="accent6">
                    <a:lumMod val="60000"/>
                    <a:lumOff val="40000"/>
                  </a:schemeClr>
                </a:solidFill>
                <a:latin typeface="+mj-lt"/>
              </a:rPr>
              <a:t> </a:t>
            </a:r>
            <a:r>
              <a:rPr lang="en-US" sz="2800" dirty="0" err="1" smtClean="0">
                <a:solidFill>
                  <a:schemeClr val="accent6">
                    <a:lumMod val="60000"/>
                    <a:lumOff val="40000"/>
                  </a:schemeClr>
                </a:solidFill>
                <a:latin typeface="+mj-lt"/>
              </a:rPr>
              <a:t>trình</a:t>
            </a:r>
            <a:r>
              <a:rPr lang="en-US" sz="2800" dirty="0" smtClean="0">
                <a:solidFill>
                  <a:schemeClr val="accent6">
                    <a:lumMod val="60000"/>
                    <a:lumOff val="40000"/>
                  </a:schemeClr>
                </a:solidFill>
                <a:latin typeface="+mj-lt"/>
              </a:rPr>
              <a:t> </a:t>
            </a:r>
            <a:r>
              <a:rPr lang="en-US" sz="2800" dirty="0" err="1" smtClean="0">
                <a:solidFill>
                  <a:schemeClr val="accent6">
                    <a:lumMod val="60000"/>
                    <a:lumOff val="40000"/>
                  </a:schemeClr>
                </a:solidFill>
                <a:latin typeface="+mj-lt"/>
              </a:rPr>
              <a:t>và</a:t>
            </a:r>
            <a:r>
              <a:rPr lang="en-US" sz="2800" dirty="0" smtClean="0">
                <a:solidFill>
                  <a:schemeClr val="accent6">
                    <a:lumMod val="60000"/>
                    <a:lumOff val="40000"/>
                  </a:schemeClr>
                </a:solidFill>
                <a:latin typeface="+mj-lt"/>
              </a:rPr>
              <a:t> </a:t>
            </a:r>
            <a:r>
              <a:rPr lang="en-US" sz="2800" dirty="0" err="1" smtClean="0">
                <a:solidFill>
                  <a:schemeClr val="accent6">
                    <a:lumMod val="60000"/>
                    <a:lumOff val="40000"/>
                  </a:schemeClr>
                </a:solidFill>
                <a:latin typeface="+mj-lt"/>
              </a:rPr>
              <a:t>cách</a:t>
            </a:r>
            <a:r>
              <a:rPr lang="en-US" sz="2800" dirty="0" smtClean="0">
                <a:solidFill>
                  <a:schemeClr val="accent6">
                    <a:lumMod val="60000"/>
                    <a:lumOff val="40000"/>
                  </a:schemeClr>
                </a:solidFill>
                <a:latin typeface="+mj-lt"/>
              </a:rPr>
              <a:t> </a:t>
            </a:r>
            <a:r>
              <a:rPr lang="en-US" sz="2800" dirty="0" err="1" smtClean="0">
                <a:solidFill>
                  <a:schemeClr val="accent6">
                    <a:lumMod val="60000"/>
                    <a:lumOff val="40000"/>
                  </a:schemeClr>
                </a:solidFill>
                <a:latin typeface="+mj-lt"/>
              </a:rPr>
              <a:t>thức</a:t>
            </a:r>
            <a:r>
              <a:rPr lang="en-US" sz="2800" dirty="0" smtClean="0">
                <a:solidFill>
                  <a:schemeClr val="accent6">
                    <a:lumMod val="60000"/>
                    <a:lumOff val="40000"/>
                  </a:schemeClr>
                </a:solidFill>
                <a:latin typeface="+mj-lt"/>
              </a:rPr>
              <a:t> </a:t>
            </a:r>
            <a:r>
              <a:rPr lang="en-US" sz="2800" dirty="0" err="1" smtClean="0">
                <a:solidFill>
                  <a:schemeClr val="accent6">
                    <a:lumMod val="60000"/>
                    <a:lumOff val="40000"/>
                  </a:schemeClr>
                </a:solidFill>
                <a:latin typeface="+mj-lt"/>
              </a:rPr>
              <a:t>câu</a:t>
            </a:r>
            <a:r>
              <a:rPr lang="en-US" sz="2800" dirty="0" smtClean="0">
                <a:solidFill>
                  <a:schemeClr val="accent6">
                    <a:lumMod val="60000"/>
                    <a:lumOff val="40000"/>
                  </a:schemeClr>
                </a:solidFill>
                <a:latin typeface="+mj-lt"/>
              </a:rPr>
              <a:t> </a:t>
            </a:r>
            <a:r>
              <a:rPr lang="en-US" sz="2800" dirty="0" err="1" smtClean="0">
                <a:solidFill>
                  <a:schemeClr val="accent6">
                    <a:lumMod val="60000"/>
                    <a:lumOff val="40000"/>
                  </a:schemeClr>
                </a:solidFill>
                <a:latin typeface="+mj-lt"/>
              </a:rPr>
              <a:t>lệnh</a:t>
            </a:r>
            <a:r>
              <a:rPr lang="en-US" sz="2800" dirty="0" smtClean="0">
                <a:solidFill>
                  <a:schemeClr val="accent6">
                    <a:lumMod val="60000"/>
                    <a:lumOff val="40000"/>
                  </a:schemeClr>
                </a:solidFill>
                <a:latin typeface="+mj-lt"/>
              </a:rPr>
              <a:t> </a:t>
            </a:r>
            <a:r>
              <a:rPr lang="en-US" sz="2800" dirty="0" err="1" smtClean="0">
                <a:solidFill>
                  <a:schemeClr val="accent6">
                    <a:lumMod val="60000"/>
                    <a:lumOff val="40000"/>
                  </a:schemeClr>
                </a:solidFill>
                <a:latin typeface="+mj-lt"/>
              </a:rPr>
              <a:t>đó</a:t>
            </a:r>
            <a:r>
              <a:rPr lang="en-US" sz="2800" dirty="0" smtClean="0">
                <a:solidFill>
                  <a:schemeClr val="accent6">
                    <a:lumMod val="60000"/>
                    <a:lumOff val="40000"/>
                  </a:schemeClr>
                </a:solidFill>
                <a:latin typeface="+mj-lt"/>
              </a:rPr>
              <a:t> </a:t>
            </a:r>
            <a:r>
              <a:rPr lang="en-US" sz="2800" dirty="0" err="1" smtClean="0">
                <a:solidFill>
                  <a:schemeClr val="accent6">
                    <a:lumMod val="60000"/>
                    <a:lumOff val="40000"/>
                  </a:schemeClr>
                </a:solidFill>
                <a:latin typeface="+mj-lt"/>
              </a:rPr>
              <a:t>taọ</a:t>
            </a:r>
            <a:r>
              <a:rPr lang="en-US" sz="2800" dirty="0" smtClean="0">
                <a:solidFill>
                  <a:schemeClr val="accent6">
                    <a:lumMod val="60000"/>
                    <a:lumOff val="40000"/>
                  </a:schemeClr>
                </a:solidFill>
                <a:latin typeface="+mj-lt"/>
              </a:rPr>
              <a:t> </a:t>
            </a:r>
            <a:r>
              <a:rPr lang="en-US" sz="2800" dirty="0" err="1" smtClean="0">
                <a:solidFill>
                  <a:schemeClr val="accent6">
                    <a:lumMod val="60000"/>
                    <a:lumOff val="40000"/>
                  </a:schemeClr>
                </a:solidFill>
                <a:latin typeface="+mj-lt"/>
              </a:rPr>
              <a:t>ra</a:t>
            </a:r>
            <a:r>
              <a:rPr lang="en-US" sz="2800" dirty="0" smtClean="0">
                <a:solidFill>
                  <a:schemeClr val="accent6">
                    <a:lumMod val="60000"/>
                    <a:lumOff val="40000"/>
                  </a:schemeClr>
                </a:solidFill>
                <a:latin typeface="+mj-lt"/>
              </a:rPr>
              <a:t> </a:t>
            </a:r>
            <a:r>
              <a:rPr lang="en-US" sz="2800" dirty="0" err="1" smtClean="0">
                <a:solidFill>
                  <a:schemeClr val="accent6">
                    <a:lumMod val="60000"/>
                    <a:lumOff val="40000"/>
                  </a:schemeClr>
                </a:solidFill>
                <a:latin typeface="+mj-lt"/>
              </a:rPr>
              <a:t>lỗi</a:t>
            </a:r>
            <a:r>
              <a:rPr lang="en-US" sz="2800" dirty="0" smtClean="0">
                <a:solidFill>
                  <a:schemeClr val="accent6">
                    <a:lumMod val="60000"/>
                    <a:lumOff val="40000"/>
                  </a:schemeClr>
                </a:solidFill>
                <a:latin typeface="+mj-lt"/>
              </a:rPr>
              <a:t>. </a:t>
            </a:r>
            <a:r>
              <a:rPr lang="en-US" sz="2800" dirty="0" err="1" smtClean="0">
                <a:solidFill>
                  <a:schemeClr val="accent6">
                    <a:lumMod val="60000"/>
                    <a:lumOff val="40000"/>
                  </a:schemeClr>
                </a:solidFill>
                <a:latin typeface="+mj-lt"/>
              </a:rPr>
              <a:t>Em</a:t>
            </a:r>
            <a:r>
              <a:rPr lang="en-US" sz="2800" dirty="0" smtClean="0">
                <a:solidFill>
                  <a:schemeClr val="accent6">
                    <a:lumMod val="60000"/>
                    <a:lumOff val="40000"/>
                  </a:schemeClr>
                </a:solidFill>
                <a:latin typeface="+mj-lt"/>
              </a:rPr>
              <a:t> </a:t>
            </a:r>
            <a:r>
              <a:rPr lang="en-US" sz="2800" dirty="0" err="1" smtClean="0">
                <a:solidFill>
                  <a:schemeClr val="accent6">
                    <a:lumMod val="60000"/>
                    <a:lumOff val="40000"/>
                  </a:schemeClr>
                </a:solidFill>
                <a:latin typeface="+mj-lt"/>
              </a:rPr>
              <a:t>có</a:t>
            </a:r>
            <a:r>
              <a:rPr lang="en-US" sz="2800" dirty="0" smtClean="0">
                <a:solidFill>
                  <a:schemeClr val="accent6">
                    <a:lumMod val="60000"/>
                    <a:lumOff val="40000"/>
                  </a:schemeClr>
                </a:solidFill>
                <a:latin typeface="+mj-lt"/>
              </a:rPr>
              <a:t> </a:t>
            </a:r>
            <a:r>
              <a:rPr lang="en-US" sz="2800" dirty="0" err="1" smtClean="0">
                <a:solidFill>
                  <a:schemeClr val="accent6">
                    <a:lumMod val="60000"/>
                    <a:lumOff val="40000"/>
                  </a:schemeClr>
                </a:solidFill>
                <a:latin typeface="+mj-lt"/>
              </a:rPr>
              <a:t>thể</a:t>
            </a:r>
            <a:r>
              <a:rPr lang="en-US" sz="2800" dirty="0" smtClean="0">
                <a:solidFill>
                  <a:schemeClr val="accent6">
                    <a:lumMod val="60000"/>
                    <a:lumOff val="40000"/>
                  </a:schemeClr>
                </a:solidFill>
                <a:latin typeface="+mj-lt"/>
              </a:rPr>
              <a:t> </a:t>
            </a:r>
            <a:r>
              <a:rPr lang="en-US" sz="2800" dirty="0" err="1" smtClean="0">
                <a:solidFill>
                  <a:schemeClr val="accent6">
                    <a:lumMod val="60000"/>
                    <a:lumOff val="40000"/>
                  </a:schemeClr>
                </a:solidFill>
                <a:latin typeface="+mj-lt"/>
              </a:rPr>
              <a:t>đưa</a:t>
            </a:r>
            <a:r>
              <a:rPr lang="en-US" sz="2800" dirty="0" smtClean="0">
                <a:solidFill>
                  <a:schemeClr val="accent6">
                    <a:lumMod val="60000"/>
                    <a:lumOff val="40000"/>
                  </a:schemeClr>
                </a:solidFill>
                <a:latin typeface="+mj-lt"/>
              </a:rPr>
              <a:t> </a:t>
            </a:r>
            <a:r>
              <a:rPr lang="en-US" sz="2800" dirty="0" err="1" smtClean="0">
                <a:solidFill>
                  <a:schemeClr val="accent6">
                    <a:lumMod val="60000"/>
                    <a:lumOff val="40000"/>
                  </a:schemeClr>
                </a:solidFill>
                <a:latin typeface="+mj-lt"/>
              </a:rPr>
              <a:t>ra</a:t>
            </a:r>
            <a:r>
              <a:rPr lang="en-US" sz="2800" dirty="0" smtClean="0">
                <a:solidFill>
                  <a:schemeClr val="accent6">
                    <a:lumMod val="60000"/>
                    <a:lumOff val="40000"/>
                  </a:schemeClr>
                </a:solidFill>
                <a:latin typeface="+mj-lt"/>
              </a:rPr>
              <a:t> </a:t>
            </a:r>
            <a:r>
              <a:rPr lang="en-US" sz="2800" dirty="0" err="1" smtClean="0">
                <a:solidFill>
                  <a:schemeClr val="accent6">
                    <a:lumMod val="60000"/>
                    <a:lumOff val="40000"/>
                  </a:schemeClr>
                </a:solidFill>
                <a:latin typeface="+mj-lt"/>
              </a:rPr>
              <a:t>những</a:t>
            </a:r>
            <a:r>
              <a:rPr lang="en-US" sz="2800" dirty="0" smtClean="0">
                <a:solidFill>
                  <a:schemeClr val="accent6">
                    <a:lumMod val="60000"/>
                    <a:lumOff val="40000"/>
                  </a:schemeClr>
                </a:solidFill>
                <a:latin typeface="+mj-lt"/>
              </a:rPr>
              <a:t> </a:t>
            </a:r>
            <a:r>
              <a:rPr lang="en-US" sz="2800" dirty="0" err="1" smtClean="0">
                <a:solidFill>
                  <a:schemeClr val="accent6">
                    <a:lumMod val="60000"/>
                    <a:lumOff val="40000"/>
                  </a:schemeClr>
                </a:solidFill>
                <a:latin typeface="+mj-lt"/>
              </a:rPr>
              <a:t>cách</a:t>
            </a:r>
            <a:r>
              <a:rPr lang="en-US" sz="2800" dirty="0" smtClean="0">
                <a:solidFill>
                  <a:schemeClr val="accent6">
                    <a:lumMod val="60000"/>
                    <a:lumOff val="40000"/>
                  </a:schemeClr>
                </a:solidFill>
                <a:latin typeface="+mj-lt"/>
              </a:rPr>
              <a:t> </a:t>
            </a:r>
            <a:r>
              <a:rPr lang="en-US" sz="2800" dirty="0" err="1" smtClean="0">
                <a:solidFill>
                  <a:schemeClr val="accent6">
                    <a:lumMod val="60000"/>
                    <a:lumOff val="40000"/>
                  </a:schemeClr>
                </a:solidFill>
                <a:latin typeface="+mj-lt"/>
              </a:rPr>
              <a:t>sửa</a:t>
            </a:r>
            <a:r>
              <a:rPr lang="en-US" sz="2800" dirty="0" smtClean="0">
                <a:solidFill>
                  <a:schemeClr val="accent6">
                    <a:lumMod val="60000"/>
                    <a:lumOff val="40000"/>
                  </a:schemeClr>
                </a:solidFill>
                <a:latin typeface="+mj-lt"/>
              </a:rPr>
              <a:t> </a:t>
            </a:r>
            <a:r>
              <a:rPr lang="en-US" sz="2800" dirty="0" err="1" smtClean="0">
                <a:solidFill>
                  <a:schemeClr val="accent6">
                    <a:lumMod val="60000"/>
                    <a:lumOff val="40000"/>
                  </a:schemeClr>
                </a:solidFill>
                <a:latin typeface="+mj-lt"/>
              </a:rPr>
              <a:t>lỗi</a:t>
            </a:r>
            <a:r>
              <a:rPr lang="en-US" sz="2800" dirty="0" smtClean="0">
                <a:solidFill>
                  <a:schemeClr val="accent6">
                    <a:lumMod val="60000"/>
                    <a:lumOff val="40000"/>
                  </a:schemeClr>
                </a:solidFill>
                <a:latin typeface="+mj-lt"/>
              </a:rPr>
              <a:t> </a:t>
            </a:r>
            <a:r>
              <a:rPr lang="en-US" sz="2800" dirty="0" err="1" smtClean="0">
                <a:solidFill>
                  <a:schemeClr val="accent6">
                    <a:lumMod val="60000"/>
                    <a:lumOff val="40000"/>
                  </a:schemeClr>
                </a:solidFill>
                <a:latin typeface="+mj-lt"/>
              </a:rPr>
              <a:t>phù</a:t>
            </a:r>
            <a:r>
              <a:rPr lang="en-US" sz="2800" dirty="0" smtClean="0">
                <a:solidFill>
                  <a:schemeClr val="accent6">
                    <a:lumMod val="60000"/>
                    <a:lumOff val="40000"/>
                  </a:schemeClr>
                </a:solidFill>
                <a:latin typeface="+mj-lt"/>
              </a:rPr>
              <a:t> </a:t>
            </a:r>
            <a:r>
              <a:rPr lang="en-US" sz="2800" dirty="0" err="1" smtClean="0">
                <a:solidFill>
                  <a:schemeClr val="accent6">
                    <a:lumMod val="60000"/>
                    <a:lumOff val="40000"/>
                  </a:schemeClr>
                </a:solidFill>
                <a:latin typeface="+mj-lt"/>
              </a:rPr>
              <a:t>hợp</a:t>
            </a:r>
            <a:r>
              <a:rPr lang="en-US" sz="2800" dirty="0" smtClean="0">
                <a:solidFill>
                  <a:schemeClr val="accent6">
                    <a:lumMod val="60000"/>
                    <a:lumOff val="40000"/>
                  </a:schemeClr>
                </a:solidFill>
                <a:latin typeface="+mj-lt"/>
              </a:rPr>
              <a:t> </a:t>
            </a:r>
            <a:r>
              <a:rPr lang="en-US" sz="2800" dirty="0" err="1" smtClean="0">
                <a:solidFill>
                  <a:schemeClr val="accent6">
                    <a:lumMod val="60000"/>
                    <a:lumOff val="40000"/>
                  </a:schemeClr>
                </a:solidFill>
                <a:latin typeface="+mj-lt"/>
              </a:rPr>
              <a:t>với</a:t>
            </a:r>
            <a:r>
              <a:rPr lang="en-US" sz="2800" dirty="0" smtClean="0">
                <a:solidFill>
                  <a:schemeClr val="accent6">
                    <a:lumMod val="60000"/>
                    <a:lumOff val="40000"/>
                  </a:schemeClr>
                </a:solidFill>
                <a:latin typeface="+mj-lt"/>
              </a:rPr>
              <a:t> </a:t>
            </a:r>
            <a:r>
              <a:rPr lang="en-US" sz="2800" dirty="0" err="1" smtClean="0">
                <a:solidFill>
                  <a:schemeClr val="accent6">
                    <a:lumMod val="60000"/>
                    <a:lumOff val="40000"/>
                  </a:schemeClr>
                </a:solidFill>
                <a:latin typeface="+mj-lt"/>
              </a:rPr>
              <a:t>yêu</a:t>
            </a:r>
            <a:r>
              <a:rPr lang="en-US" sz="2800" dirty="0" smtClean="0">
                <a:solidFill>
                  <a:schemeClr val="accent6">
                    <a:lumMod val="60000"/>
                    <a:lumOff val="40000"/>
                  </a:schemeClr>
                </a:solidFill>
                <a:latin typeface="+mj-lt"/>
              </a:rPr>
              <a:t> </a:t>
            </a:r>
            <a:r>
              <a:rPr lang="en-US" sz="2800" dirty="0" err="1" smtClean="0">
                <a:solidFill>
                  <a:schemeClr val="accent6">
                    <a:lumMod val="60000"/>
                    <a:lumOff val="40000"/>
                  </a:schemeClr>
                </a:solidFill>
                <a:latin typeface="+mj-lt"/>
              </a:rPr>
              <a:t>cầu</a:t>
            </a:r>
            <a:endParaRPr lang="en-US" sz="2800" dirty="0">
              <a:solidFill>
                <a:schemeClr val="accent6">
                  <a:lumMod val="60000"/>
                  <a:lumOff val="40000"/>
                </a:schemeClr>
              </a:solidFill>
              <a:latin typeface="+mj-lt"/>
            </a:endParaRPr>
          </a:p>
        </p:txBody>
      </p:sp>
      <p:sp>
        <p:nvSpPr>
          <p:cNvPr id="3" name="TextBox 2"/>
          <p:cNvSpPr txBox="1"/>
          <p:nvPr/>
        </p:nvSpPr>
        <p:spPr>
          <a:xfrm>
            <a:off x="1078174" y="2906973"/>
            <a:ext cx="9648966" cy="2677656"/>
          </a:xfrm>
          <a:prstGeom prst="rect">
            <a:avLst/>
          </a:prstGeom>
          <a:noFill/>
        </p:spPr>
        <p:txBody>
          <a:bodyPr wrap="square" rtlCol="0">
            <a:spAutoFit/>
          </a:bodyPr>
          <a:lstStyle/>
          <a:p>
            <a:r>
              <a:rPr lang="en-US" sz="2800" dirty="0" smtClean="0">
                <a:solidFill>
                  <a:schemeClr val="accent6">
                    <a:lumMod val="60000"/>
                    <a:lumOff val="40000"/>
                  </a:schemeClr>
                </a:solidFill>
              </a:rPr>
              <a:t>	</a:t>
            </a:r>
            <a:r>
              <a:rPr lang="en-US" sz="2800" dirty="0" err="1" smtClean="0">
                <a:solidFill>
                  <a:schemeClr val="accent6">
                    <a:lumMod val="60000"/>
                    <a:lumOff val="40000"/>
                  </a:schemeClr>
                </a:solidFill>
              </a:rPr>
              <a:t>Ví</a:t>
            </a:r>
            <a:r>
              <a:rPr lang="en-US" sz="2800" dirty="0" smtClean="0">
                <a:solidFill>
                  <a:schemeClr val="accent6">
                    <a:lumMod val="60000"/>
                    <a:lumOff val="40000"/>
                  </a:schemeClr>
                </a:solidFill>
              </a:rPr>
              <a:t> </a:t>
            </a:r>
            <a:r>
              <a:rPr lang="en-US" sz="2800" dirty="0" err="1" smtClean="0">
                <a:solidFill>
                  <a:schemeClr val="accent6">
                    <a:lumMod val="60000"/>
                    <a:lumOff val="40000"/>
                  </a:schemeClr>
                </a:solidFill>
              </a:rPr>
              <a:t>dụ</a:t>
            </a:r>
            <a:r>
              <a:rPr lang="en-US" sz="2800" dirty="0" smtClean="0">
                <a:solidFill>
                  <a:schemeClr val="accent6">
                    <a:lumMod val="60000"/>
                    <a:lumOff val="40000"/>
                  </a:schemeClr>
                </a:solidFill>
              </a:rPr>
              <a:t>: </a:t>
            </a:r>
            <a:r>
              <a:rPr lang="en-US" sz="2800" dirty="0" err="1" smtClean="0">
                <a:solidFill>
                  <a:schemeClr val="accent6">
                    <a:lumMod val="60000"/>
                    <a:lumOff val="40000"/>
                  </a:schemeClr>
                </a:solidFill>
              </a:rPr>
              <a:t>trò</a:t>
            </a:r>
            <a:r>
              <a:rPr lang="en-US" sz="2800" dirty="0" smtClean="0">
                <a:solidFill>
                  <a:schemeClr val="accent6">
                    <a:lumMod val="60000"/>
                    <a:lumOff val="40000"/>
                  </a:schemeClr>
                </a:solidFill>
              </a:rPr>
              <a:t> </a:t>
            </a:r>
            <a:r>
              <a:rPr lang="en-US" sz="2800" dirty="0" err="1" smtClean="0">
                <a:solidFill>
                  <a:schemeClr val="accent6">
                    <a:lumMod val="60000"/>
                    <a:lumOff val="40000"/>
                  </a:schemeClr>
                </a:solidFill>
              </a:rPr>
              <a:t>chơi</a:t>
            </a:r>
            <a:r>
              <a:rPr lang="en-US" sz="2800" dirty="0" smtClean="0">
                <a:solidFill>
                  <a:schemeClr val="accent6">
                    <a:lumMod val="60000"/>
                    <a:lumOff val="40000"/>
                  </a:schemeClr>
                </a:solidFill>
              </a:rPr>
              <a:t> </a:t>
            </a:r>
            <a:r>
              <a:rPr lang="en-US" sz="2800" dirty="0" err="1" smtClean="0">
                <a:solidFill>
                  <a:schemeClr val="accent6">
                    <a:lumMod val="60000"/>
                    <a:lumOff val="40000"/>
                  </a:schemeClr>
                </a:solidFill>
              </a:rPr>
              <a:t>đoán</a:t>
            </a:r>
            <a:r>
              <a:rPr lang="en-US" sz="2800" dirty="0" smtClean="0">
                <a:solidFill>
                  <a:schemeClr val="accent6">
                    <a:lumMod val="60000"/>
                    <a:lumOff val="40000"/>
                  </a:schemeClr>
                </a:solidFill>
              </a:rPr>
              <a:t> </a:t>
            </a:r>
            <a:r>
              <a:rPr lang="en-US" sz="2800" dirty="0" err="1" smtClean="0">
                <a:solidFill>
                  <a:schemeClr val="accent6">
                    <a:lumMod val="60000"/>
                    <a:lumOff val="40000"/>
                  </a:schemeClr>
                </a:solidFill>
              </a:rPr>
              <a:t>số</a:t>
            </a:r>
            <a:r>
              <a:rPr lang="en-US" sz="2800" dirty="0" smtClean="0">
                <a:solidFill>
                  <a:schemeClr val="accent6">
                    <a:lumMod val="60000"/>
                    <a:lumOff val="40000"/>
                  </a:schemeClr>
                </a:solidFill>
              </a:rPr>
              <a:t> </a:t>
            </a:r>
            <a:r>
              <a:rPr lang="en-US" sz="2800" dirty="0" err="1" smtClean="0">
                <a:solidFill>
                  <a:schemeClr val="accent6">
                    <a:lumMod val="60000"/>
                    <a:lumOff val="40000"/>
                  </a:schemeClr>
                </a:solidFill>
              </a:rPr>
              <a:t>lúc</a:t>
            </a:r>
            <a:r>
              <a:rPr lang="en-US" sz="2800" dirty="0" smtClean="0">
                <a:solidFill>
                  <a:schemeClr val="accent6">
                    <a:lumMod val="60000"/>
                    <a:lumOff val="40000"/>
                  </a:schemeClr>
                </a:solidFill>
              </a:rPr>
              <a:t> </a:t>
            </a:r>
            <a:r>
              <a:rPr lang="en-US" sz="2800" dirty="0" err="1" smtClean="0">
                <a:solidFill>
                  <a:schemeClr val="accent6">
                    <a:lumMod val="60000"/>
                    <a:lumOff val="40000"/>
                  </a:schemeClr>
                </a:solidFill>
              </a:rPr>
              <a:t>nãy</a:t>
            </a:r>
            <a:r>
              <a:rPr lang="en-US" sz="2800" dirty="0" smtClean="0">
                <a:solidFill>
                  <a:schemeClr val="accent6">
                    <a:lumMod val="60000"/>
                    <a:lumOff val="40000"/>
                  </a:schemeClr>
                </a:solidFill>
              </a:rPr>
              <a:t> </a:t>
            </a:r>
            <a:r>
              <a:rPr lang="en-US" sz="2800" dirty="0" err="1">
                <a:solidFill>
                  <a:schemeClr val="accent6">
                    <a:lumMod val="60000"/>
                    <a:lumOff val="40000"/>
                  </a:schemeClr>
                </a:solidFill>
              </a:rPr>
              <a:t>c</a:t>
            </a:r>
            <a:r>
              <a:rPr lang="en-US" sz="2800" dirty="0" err="1" smtClean="0">
                <a:solidFill>
                  <a:schemeClr val="accent6">
                    <a:lumMod val="60000"/>
                    <a:lumOff val="40000"/>
                  </a:schemeClr>
                </a:solidFill>
                <a:ea typeface="Calibri" panose="020F0502020204030204" pitchFamily="34" charset="0"/>
              </a:rPr>
              <a:t>hưa</a:t>
            </a:r>
            <a:r>
              <a:rPr lang="en-US" sz="2800" dirty="0" smtClean="0">
                <a:solidFill>
                  <a:schemeClr val="accent6">
                    <a:lumMod val="60000"/>
                    <a:lumOff val="40000"/>
                  </a:schemeClr>
                </a:solidFill>
                <a:ea typeface="Calibri" panose="020F0502020204030204" pitchFamily="34" charset="0"/>
              </a:rPr>
              <a:t> </a:t>
            </a:r>
            <a:r>
              <a:rPr lang="en-US" sz="2800" dirty="0" err="1">
                <a:solidFill>
                  <a:schemeClr val="accent6">
                    <a:lumMod val="60000"/>
                    <a:lumOff val="40000"/>
                  </a:schemeClr>
                </a:solidFill>
                <a:ea typeface="Calibri" panose="020F0502020204030204" pitchFamily="34" charset="0"/>
              </a:rPr>
              <a:t>có</a:t>
            </a:r>
            <a:r>
              <a:rPr lang="en-US" sz="2800" dirty="0">
                <a:solidFill>
                  <a:schemeClr val="accent6">
                    <a:lumMod val="60000"/>
                    <a:lumOff val="40000"/>
                  </a:schemeClr>
                </a:solidFill>
                <a:ea typeface="Calibri" panose="020F0502020204030204" pitchFamily="34" charset="0"/>
              </a:rPr>
              <a:t> </a:t>
            </a:r>
            <a:r>
              <a:rPr lang="en-US" sz="2800" dirty="0" err="1">
                <a:solidFill>
                  <a:schemeClr val="accent6">
                    <a:lumMod val="60000"/>
                    <a:lumOff val="40000"/>
                  </a:schemeClr>
                </a:solidFill>
                <a:ea typeface="Calibri" panose="020F0502020204030204" pitchFamily="34" charset="0"/>
              </a:rPr>
              <a:t>khối</a:t>
            </a:r>
            <a:r>
              <a:rPr lang="en-US" sz="2800" dirty="0">
                <a:solidFill>
                  <a:schemeClr val="accent6">
                    <a:lumMod val="60000"/>
                    <a:lumOff val="40000"/>
                  </a:schemeClr>
                </a:solidFill>
                <a:ea typeface="Calibri" panose="020F0502020204030204" pitchFamily="34" charset="0"/>
              </a:rPr>
              <a:t> </a:t>
            </a:r>
            <a:r>
              <a:rPr lang="en-US" sz="2800" dirty="0" err="1">
                <a:solidFill>
                  <a:schemeClr val="accent6">
                    <a:lumMod val="60000"/>
                    <a:lumOff val="40000"/>
                  </a:schemeClr>
                </a:solidFill>
                <a:ea typeface="Calibri" panose="020F0502020204030204" pitchFamily="34" charset="0"/>
              </a:rPr>
              <a:t>lệnh</a:t>
            </a:r>
            <a:r>
              <a:rPr lang="en-US" sz="2800" dirty="0">
                <a:solidFill>
                  <a:schemeClr val="accent6">
                    <a:lumMod val="60000"/>
                    <a:lumOff val="40000"/>
                  </a:schemeClr>
                </a:solidFill>
                <a:ea typeface="Calibri" panose="020F0502020204030204" pitchFamily="34" charset="0"/>
              </a:rPr>
              <a:t> </a:t>
            </a:r>
            <a:r>
              <a:rPr lang="en-US" sz="2800" dirty="0" err="1">
                <a:solidFill>
                  <a:schemeClr val="accent6">
                    <a:lumMod val="60000"/>
                    <a:lumOff val="40000"/>
                  </a:schemeClr>
                </a:solidFill>
                <a:ea typeface="Calibri" panose="020F0502020204030204" pitchFamily="34" charset="0"/>
              </a:rPr>
              <a:t>để</a:t>
            </a:r>
            <a:r>
              <a:rPr lang="en-US" sz="2800" dirty="0">
                <a:solidFill>
                  <a:schemeClr val="accent6">
                    <a:lumMod val="60000"/>
                    <a:lumOff val="40000"/>
                  </a:schemeClr>
                </a:solidFill>
                <a:ea typeface="Calibri" panose="020F0502020204030204" pitchFamily="34" charset="0"/>
              </a:rPr>
              <a:t> </a:t>
            </a:r>
            <a:r>
              <a:rPr lang="en-US" sz="2800" dirty="0" err="1">
                <a:solidFill>
                  <a:schemeClr val="accent6">
                    <a:lumMod val="60000"/>
                    <a:lumOff val="40000"/>
                  </a:schemeClr>
                </a:solidFill>
                <a:ea typeface="Calibri" panose="020F0502020204030204" pitchFamily="34" charset="0"/>
              </a:rPr>
              <a:t>thay</a:t>
            </a:r>
            <a:r>
              <a:rPr lang="en-US" sz="2800" dirty="0">
                <a:solidFill>
                  <a:schemeClr val="accent6">
                    <a:lumMod val="60000"/>
                    <a:lumOff val="40000"/>
                  </a:schemeClr>
                </a:solidFill>
                <a:ea typeface="Calibri" panose="020F0502020204030204" pitchFamily="34" charset="0"/>
              </a:rPr>
              <a:t> </a:t>
            </a:r>
            <a:r>
              <a:rPr lang="en-US" sz="2800" dirty="0" err="1">
                <a:solidFill>
                  <a:schemeClr val="accent6">
                    <a:lumMod val="60000"/>
                    <a:lumOff val="40000"/>
                  </a:schemeClr>
                </a:solidFill>
                <a:ea typeface="Calibri" panose="020F0502020204030204" pitchFamily="34" charset="0"/>
              </a:rPr>
              <a:t>đổi</a:t>
            </a:r>
            <a:r>
              <a:rPr lang="en-US" sz="2800" dirty="0">
                <a:solidFill>
                  <a:schemeClr val="accent6">
                    <a:lumMod val="60000"/>
                    <a:lumOff val="40000"/>
                  </a:schemeClr>
                </a:solidFill>
                <a:ea typeface="Calibri" panose="020F0502020204030204" pitchFamily="34" charset="0"/>
              </a:rPr>
              <a:t> </a:t>
            </a:r>
            <a:r>
              <a:rPr lang="en-US" sz="2800" dirty="0" err="1">
                <a:solidFill>
                  <a:schemeClr val="accent6">
                    <a:lumMod val="60000"/>
                    <a:lumOff val="40000"/>
                  </a:schemeClr>
                </a:solidFill>
                <a:ea typeface="Calibri" panose="020F0502020204030204" pitchFamily="34" charset="0"/>
              </a:rPr>
              <a:t>số</a:t>
            </a:r>
            <a:r>
              <a:rPr lang="en-US" sz="2800" dirty="0">
                <a:solidFill>
                  <a:schemeClr val="accent6">
                    <a:lumMod val="60000"/>
                    <a:lumOff val="40000"/>
                  </a:schemeClr>
                </a:solidFill>
                <a:ea typeface="Calibri" panose="020F0502020204030204" pitchFamily="34" charset="0"/>
              </a:rPr>
              <a:t> </a:t>
            </a:r>
            <a:r>
              <a:rPr lang="en-US" sz="2800" dirty="0" err="1">
                <a:solidFill>
                  <a:schemeClr val="accent6">
                    <a:lumMod val="60000"/>
                    <a:lumOff val="40000"/>
                  </a:schemeClr>
                </a:solidFill>
                <a:ea typeface="Calibri" panose="020F0502020204030204" pitchFamily="34" charset="0"/>
              </a:rPr>
              <a:t>lần</a:t>
            </a:r>
            <a:r>
              <a:rPr lang="en-US" sz="2800" dirty="0">
                <a:solidFill>
                  <a:schemeClr val="accent6">
                    <a:lumMod val="60000"/>
                    <a:lumOff val="40000"/>
                  </a:schemeClr>
                </a:solidFill>
                <a:ea typeface="Calibri" panose="020F0502020204030204" pitchFamily="34" charset="0"/>
              </a:rPr>
              <a:t> </a:t>
            </a:r>
            <a:r>
              <a:rPr lang="en-US" sz="2800" dirty="0" err="1">
                <a:solidFill>
                  <a:schemeClr val="accent6">
                    <a:lumMod val="60000"/>
                    <a:lumOff val="40000"/>
                  </a:schemeClr>
                </a:solidFill>
                <a:ea typeface="Calibri" panose="020F0502020204030204" pitchFamily="34" charset="0"/>
              </a:rPr>
              <a:t>đếm</a:t>
            </a:r>
            <a:r>
              <a:rPr lang="en-US" sz="2800" dirty="0">
                <a:solidFill>
                  <a:schemeClr val="accent6">
                    <a:lumMod val="60000"/>
                    <a:lumOff val="40000"/>
                  </a:schemeClr>
                </a:solidFill>
                <a:ea typeface="Calibri" panose="020F0502020204030204" pitchFamily="34" charset="0"/>
              </a:rPr>
              <a:t> ở </a:t>
            </a:r>
            <a:r>
              <a:rPr lang="en-US" sz="2800" dirty="0" err="1">
                <a:solidFill>
                  <a:schemeClr val="accent6">
                    <a:lumMod val="60000"/>
                    <a:lumOff val="40000"/>
                  </a:schemeClr>
                </a:solidFill>
                <a:ea typeface="Calibri" panose="020F0502020204030204" pitchFamily="34" charset="0"/>
              </a:rPr>
              <a:t>lần</a:t>
            </a:r>
            <a:r>
              <a:rPr lang="en-US" sz="2800" dirty="0">
                <a:solidFill>
                  <a:schemeClr val="accent6">
                    <a:lumMod val="60000"/>
                    <a:lumOff val="40000"/>
                  </a:schemeClr>
                </a:solidFill>
                <a:ea typeface="Calibri" panose="020F0502020204030204" pitchFamily="34" charset="0"/>
              </a:rPr>
              <a:t> </a:t>
            </a:r>
            <a:r>
              <a:rPr lang="en-US" sz="2800" dirty="0" err="1">
                <a:solidFill>
                  <a:schemeClr val="accent6">
                    <a:lumMod val="60000"/>
                    <a:lumOff val="40000"/>
                  </a:schemeClr>
                </a:solidFill>
                <a:ea typeface="Calibri" panose="020F0502020204030204" pitchFamily="34" charset="0"/>
              </a:rPr>
              <a:t>đoán</a:t>
            </a:r>
            <a:r>
              <a:rPr lang="en-US" sz="2800" dirty="0">
                <a:solidFill>
                  <a:schemeClr val="accent6">
                    <a:lumMod val="60000"/>
                    <a:lumOff val="40000"/>
                  </a:schemeClr>
                </a:solidFill>
                <a:ea typeface="Calibri" panose="020F0502020204030204" pitchFamily="34" charset="0"/>
              </a:rPr>
              <a:t> </a:t>
            </a:r>
            <a:r>
              <a:rPr lang="en-US" sz="2800" dirty="0" err="1">
                <a:solidFill>
                  <a:schemeClr val="accent6">
                    <a:lumMod val="60000"/>
                    <a:lumOff val="40000"/>
                  </a:schemeClr>
                </a:solidFill>
                <a:ea typeface="Calibri" panose="020F0502020204030204" pitchFamily="34" charset="0"/>
              </a:rPr>
              <a:t>đầu</a:t>
            </a:r>
            <a:r>
              <a:rPr lang="en-US" sz="2800" dirty="0">
                <a:solidFill>
                  <a:schemeClr val="accent6">
                    <a:lumMod val="60000"/>
                    <a:lumOff val="40000"/>
                  </a:schemeClr>
                </a:solidFill>
                <a:ea typeface="Calibri" panose="020F0502020204030204" pitchFamily="34" charset="0"/>
              </a:rPr>
              <a:t> </a:t>
            </a:r>
            <a:r>
              <a:rPr lang="en-US" sz="2800" dirty="0" err="1" smtClean="0">
                <a:solidFill>
                  <a:schemeClr val="accent6">
                    <a:lumMod val="60000"/>
                    <a:lumOff val="40000"/>
                  </a:schemeClr>
                </a:solidFill>
                <a:ea typeface="Calibri" panose="020F0502020204030204" pitchFamily="34" charset="0"/>
              </a:rPr>
              <a:t>tiên</a:t>
            </a:r>
            <a:r>
              <a:rPr lang="en-US" sz="2800" dirty="0">
                <a:solidFill>
                  <a:schemeClr val="accent6">
                    <a:lumMod val="60000"/>
                    <a:lumOff val="40000"/>
                  </a:schemeClr>
                </a:solidFill>
                <a:ea typeface="Calibri" panose="020F0502020204030204" pitchFamily="34" charset="0"/>
              </a:rPr>
              <a:t> </a:t>
            </a:r>
            <a:r>
              <a:rPr lang="en-US" sz="2800" dirty="0" err="1" smtClean="0">
                <a:solidFill>
                  <a:schemeClr val="accent6">
                    <a:lumMod val="60000"/>
                    <a:lumOff val="40000"/>
                  </a:schemeClr>
                </a:solidFill>
                <a:ea typeface="Calibri" panose="020F0502020204030204" pitchFamily="34" charset="0"/>
              </a:rPr>
              <a:t>nên</a:t>
            </a:r>
            <a:r>
              <a:rPr lang="en-US" sz="2800" dirty="0" smtClean="0">
                <a:solidFill>
                  <a:schemeClr val="accent6">
                    <a:lumMod val="60000"/>
                    <a:lumOff val="40000"/>
                  </a:schemeClr>
                </a:solidFill>
                <a:ea typeface="Calibri" panose="020F0502020204030204" pitchFamily="34" charset="0"/>
              </a:rPr>
              <a:t> ta </a:t>
            </a:r>
            <a:r>
              <a:rPr lang="en-US" sz="2800" dirty="0" err="1" smtClean="0">
                <a:solidFill>
                  <a:schemeClr val="accent6">
                    <a:lumMod val="60000"/>
                    <a:lumOff val="40000"/>
                  </a:schemeClr>
                </a:solidFill>
                <a:ea typeface="Calibri" panose="020F0502020204030204" pitchFamily="34" charset="0"/>
              </a:rPr>
              <a:t>sẽ</a:t>
            </a:r>
            <a:r>
              <a:rPr lang="en-US" sz="2800" dirty="0" smtClean="0">
                <a:solidFill>
                  <a:schemeClr val="accent6">
                    <a:lumMod val="60000"/>
                    <a:lumOff val="40000"/>
                  </a:schemeClr>
                </a:solidFill>
                <a:ea typeface="Calibri" panose="020F0502020204030204" pitchFamily="34" charset="0"/>
              </a:rPr>
              <a:t> </a:t>
            </a:r>
            <a:r>
              <a:rPr lang="en-US" sz="2800" dirty="0" err="1" smtClean="0">
                <a:solidFill>
                  <a:schemeClr val="accent6">
                    <a:lumMod val="60000"/>
                    <a:lumOff val="40000"/>
                  </a:schemeClr>
                </a:solidFill>
                <a:ea typeface="Calibri" panose="020F0502020204030204" pitchFamily="34" charset="0"/>
              </a:rPr>
              <a:t>thêm</a:t>
            </a:r>
            <a:r>
              <a:rPr lang="en-US" sz="2800" dirty="0" smtClean="0">
                <a:solidFill>
                  <a:schemeClr val="accent6">
                    <a:lumMod val="60000"/>
                    <a:lumOff val="40000"/>
                  </a:schemeClr>
                </a:solidFill>
                <a:ea typeface="Calibri" panose="020F0502020204030204" pitchFamily="34" charset="0"/>
              </a:rPr>
              <a:t>  </a:t>
            </a:r>
            <a:r>
              <a:rPr lang="en-US" sz="2800" dirty="0" err="1" smtClean="0">
                <a:solidFill>
                  <a:schemeClr val="accent6">
                    <a:lumMod val="60000"/>
                    <a:lumOff val="40000"/>
                  </a:schemeClr>
                </a:solidFill>
                <a:ea typeface="Calibri" panose="020F0502020204030204" pitchFamily="34" charset="0"/>
              </a:rPr>
              <a:t>khối</a:t>
            </a:r>
            <a:r>
              <a:rPr lang="en-US" sz="2800" dirty="0" smtClean="0">
                <a:solidFill>
                  <a:schemeClr val="accent6">
                    <a:lumMod val="60000"/>
                    <a:lumOff val="40000"/>
                  </a:schemeClr>
                </a:solidFill>
                <a:ea typeface="Calibri" panose="020F0502020204030204" pitchFamily="34" charset="0"/>
              </a:rPr>
              <a:t> </a:t>
            </a:r>
            <a:r>
              <a:rPr lang="en-US" sz="2800" dirty="0" err="1">
                <a:solidFill>
                  <a:schemeClr val="accent6">
                    <a:lumMod val="60000"/>
                    <a:lumOff val="40000"/>
                  </a:schemeClr>
                </a:solidFill>
                <a:ea typeface="Calibri" panose="020F0502020204030204" pitchFamily="34" charset="0"/>
              </a:rPr>
              <a:t>lệnh</a:t>
            </a:r>
            <a:r>
              <a:rPr lang="en-US" sz="2800" dirty="0">
                <a:solidFill>
                  <a:schemeClr val="accent6">
                    <a:lumMod val="60000"/>
                    <a:lumOff val="40000"/>
                  </a:schemeClr>
                </a:solidFill>
                <a:ea typeface="Calibri" panose="020F0502020204030204" pitchFamily="34" charset="0"/>
              </a:rPr>
              <a:t> </a:t>
            </a:r>
            <a:r>
              <a:rPr lang="en-US" sz="2800" dirty="0" err="1">
                <a:solidFill>
                  <a:schemeClr val="accent6">
                    <a:lumMod val="60000"/>
                    <a:lumOff val="40000"/>
                  </a:schemeClr>
                </a:solidFill>
                <a:ea typeface="Calibri" panose="020F0502020204030204" pitchFamily="34" charset="0"/>
              </a:rPr>
              <a:t>để</a:t>
            </a:r>
            <a:r>
              <a:rPr lang="en-US" sz="2800" dirty="0">
                <a:solidFill>
                  <a:schemeClr val="accent6">
                    <a:lumMod val="60000"/>
                    <a:lumOff val="40000"/>
                  </a:schemeClr>
                </a:solidFill>
                <a:ea typeface="Calibri" panose="020F0502020204030204" pitchFamily="34" charset="0"/>
              </a:rPr>
              <a:t> </a:t>
            </a:r>
            <a:r>
              <a:rPr lang="en-US" sz="2800" dirty="0" err="1">
                <a:solidFill>
                  <a:schemeClr val="accent6">
                    <a:lumMod val="60000"/>
                    <a:lumOff val="40000"/>
                  </a:schemeClr>
                </a:solidFill>
                <a:ea typeface="Calibri" panose="020F0502020204030204" pitchFamily="34" charset="0"/>
              </a:rPr>
              <a:t>thay</a:t>
            </a:r>
            <a:r>
              <a:rPr lang="en-US" sz="2800" dirty="0">
                <a:solidFill>
                  <a:schemeClr val="accent6">
                    <a:lumMod val="60000"/>
                    <a:lumOff val="40000"/>
                  </a:schemeClr>
                </a:solidFill>
                <a:ea typeface="Calibri" panose="020F0502020204030204" pitchFamily="34" charset="0"/>
              </a:rPr>
              <a:t> </a:t>
            </a:r>
            <a:r>
              <a:rPr lang="en-US" sz="2800" dirty="0" err="1">
                <a:solidFill>
                  <a:schemeClr val="accent6">
                    <a:lumMod val="60000"/>
                    <a:lumOff val="40000"/>
                  </a:schemeClr>
                </a:solidFill>
                <a:ea typeface="Calibri" panose="020F0502020204030204" pitchFamily="34" charset="0"/>
              </a:rPr>
              <a:t>đổi</a:t>
            </a:r>
            <a:r>
              <a:rPr lang="en-US" sz="2800" dirty="0">
                <a:solidFill>
                  <a:schemeClr val="accent6">
                    <a:lumMod val="60000"/>
                    <a:lumOff val="40000"/>
                  </a:schemeClr>
                </a:solidFill>
                <a:ea typeface="Calibri" panose="020F0502020204030204" pitchFamily="34" charset="0"/>
              </a:rPr>
              <a:t> </a:t>
            </a:r>
            <a:r>
              <a:rPr lang="en-US" sz="2800" dirty="0" err="1">
                <a:solidFill>
                  <a:schemeClr val="accent6">
                    <a:lumMod val="60000"/>
                    <a:lumOff val="40000"/>
                  </a:schemeClr>
                </a:solidFill>
                <a:ea typeface="Calibri" panose="020F0502020204030204" pitchFamily="34" charset="0"/>
              </a:rPr>
              <a:t>số</a:t>
            </a:r>
            <a:r>
              <a:rPr lang="en-US" sz="2800" dirty="0">
                <a:solidFill>
                  <a:schemeClr val="accent6">
                    <a:lumMod val="60000"/>
                    <a:lumOff val="40000"/>
                  </a:schemeClr>
                </a:solidFill>
                <a:ea typeface="Calibri" panose="020F0502020204030204" pitchFamily="34" charset="0"/>
              </a:rPr>
              <a:t> </a:t>
            </a:r>
            <a:r>
              <a:rPr lang="en-US" sz="2800" dirty="0" err="1">
                <a:solidFill>
                  <a:schemeClr val="accent6">
                    <a:lumMod val="60000"/>
                    <a:lumOff val="40000"/>
                  </a:schemeClr>
                </a:solidFill>
                <a:ea typeface="Calibri" panose="020F0502020204030204" pitchFamily="34" charset="0"/>
              </a:rPr>
              <a:t>lần</a:t>
            </a:r>
            <a:r>
              <a:rPr lang="en-US" sz="2800" dirty="0">
                <a:solidFill>
                  <a:schemeClr val="accent6">
                    <a:lumMod val="60000"/>
                    <a:lumOff val="40000"/>
                  </a:schemeClr>
                </a:solidFill>
                <a:ea typeface="Calibri" panose="020F0502020204030204" pitchFamily="34" charset="0"/>
              </a:rPr>
              <a:t> </a:t>
            </a:r>
            <a:r>
              <a:rPr lang="en-US" sz="2800" dirty="0" err="1" smtClean="0">
                <a:solidFill>
                  <a:schemeClr val="accent6">
                    <a:lumMod val="60000"/>
                    <a:lumOff val="40000"/>
                  </a:schemeClr>
                </a:solidFill>
                <a:ea typeface="Calibri" panose="020F0502020204030204" pitchFamily="34" charset="0"/>
              </a:rPr>
              <a:t>đếm</a:t>
            </a:r>
            <a:r>
              <a:rPr lang="en-US" sz="2800" dirty="0" smtClean="0">
                <a:solidFill>
                  <a:schemeClr val="accent6">
                    <a:lumMod val="60000"/>
                    <a:lumOff val="40000"/>
                  </a:schemeClr>
                </a:solidFill>
                <a:ea typeface="Calibri" panose="020F0502020204030204" pitchFamily="34" charset="0"/>
              </a:rPr>
              <a:t> (</a:t>
            </a:r>
            <a:r>
              <a:rPr lang="en-US" sz="2800" dirty="0" err="1" smtClean="0">
                <a:solidFill>
                  <a:schemeClr val="accent6">
                    <a:lumMod val="60000"/>
                    <a:lumOff val="40000"/>
                  </a:schemeClr>
                </a:solidFill>
                <a:ea typeface="Calibri" panose="020F0502020204030204" pitchFamily="34" charset="0"/>
              </a:rPr>
              <a:t>giống</a:t>
            </a:r>
            <a:r>
              <a:rPr lang="en-US" sz="2800" dirty="0" smtClean="0">
                <a:solidFill>
                  <a:schemeClr val="accent6">
                    <a:lumMod val="60000"/>
                    <a:lumOff val="40000"/>
                  </a:schemeClr>
                </a:solidFill>
                <a:ea typeface="Calibri" panose="020F0502020204030204" pitchFamily="34" charset="0"/>
              </a:rPr>
              <a:t> </a:t>
            </a:r>
            <a:r>
              <a:rPr lang="en-US" sz="2800" dirty="0" err="1" smtClean="0">
                <a:solidFill>
                  <a:schemeClr val="accent6">
                    <a:lumMod val="60000"/>
                    <a:lumOff val="40000"/>
                  </a:schemeClr>
                </a:solidFill>
                <a:ea typeface="Calibri" panose="020F0502020204030204" pitchFamily="34" charset="0"/>
              </a:rPr>
              <a:t>khối</a:t>
            </a:r>
            <a:r>
              <a:rPr lang="en-US" sz="2800" dirty="0" smtClean="0">
                <a:solidFill>
                  <a:schemeClr val="accent6">
                    <a:lumMod val="60000"/>
                    <a:lumOff val="40000"/>
                  </a:schemeClr>
                </a:solidFill>
                <a:ea typeface="Calibri" panose="020F0502020204030204" pitchFamily="34" charset="0"/>
              </a:rPr>
              <a:t> </a:t>
            </a:r>
            <a:r>
              <a:rPr lang="en-US" sz="2800" dirty="0" err="1" smtClean="0">
                <a:solidFill>
                  <a:schemeClr val="accent6">
                    <a:lumMod val="60000"/>
                    <a:lumOff val="40000"/>
                  </a:schemeClr>
                </a:solidFill>
                <a:ea typeface="Calibri" panose="020F0502020204030204" pitchFamily="34" charset="0"/>
              </a:rPr>
              <a:t>lệnh</a:t>
            </a:r>
            <a:r>
              <a:rPr lang="en-US" sz="2800" dirty="0" smtClean="0">
                <a:solidFill>
                  <a:schemeClr val="accent6">
                    <a:lumMod val="60000"/>
                    <a:lumOff val="40000"/>
                  </a:schemeClr>
                </a:solidFill>
                <a:ea typeface="Calibri" panose="020F0502020204030204" pitchFamily="34" charset="0"/>
              </a:rPr>
              <a:t> 9) </a:t>
            </a:r>
            <a:r>
              <a:rPr lang="en-US" sz="2800" dirty="0">
                <a:solidFill>
                  <a:schemeClr val="accent6">
                    <a:lumMod val="60000"/>
                    <a:lumOff val="40000"/>
                  </a:schemeClr>
                </a:solidFill>
                <a:ea typeface="Calibri" panose="020F0502020204030204" pitchFamily="34" charset="0"/>
              </a:rPr>
              <a:t>ở </a:t>
            </a:r>
            <a:r>
              <a:rPr lang="en-US" sz="2800" dirty="0" err="1">
                <a:solidFill>
                  <a:schemeClr val="accent6">
                    <a:lumMod val="60000"/>
                    <a:lumOff val="40000"/>
                  </a:schemeClr>
                </a:solidFill>
                <a:ea typeface="Calibri" panose="020F0502020204030204" pitchFamily="34" charset="0"/>
              </a:rPr>
              <a:t>lần</a:t>
            </a:r>
            <a:r>
              <a:rPr lang="en-US" sz="2800" dirty="0">
                <a:solidFill>
                  <a:schemeClr val="accent6">
                    <a:lumMod val="60000"/>
                    <a:lumOff val="40000"/>
                  </a:schemeClr>
                </a:solidFill>
                <a:ea typeface="Calibri" panose="020F0502020204030204" pitchFamily="34" charset="0"/>
              </a:rPr>
              <a:t> </a:t>
            </a:r>
            <a:r>
              <a:rPr lang="en-US" sz="2800" dirty="0" err="1">
                <a:solidFill>
                  <a:schemeClr val="accent6">
                    <a:lumMod val="60000"/>
                    <a:lumOff val="40000"/>
                  </a:schemeClr>
                </a:solidFill>
                <a:ea typeface="Calibri" panose="020F0502020204030204" pitchFamily="34" charset="0"/>
              </a:rPr>
              <a:t>đoán</a:t>
            </a:r>
            <a:r>
              <a:rPr lang="en-US" sz="2800" dirty="0">
                <a:solidFill>
                  <a:schemeClr val="accent6">
                    <a:lumMod val="60000"/>
                    <a:lumOff val="40000"/>
                  </a:schemeClr>
                </a:solidFill>
                <a:ea typeface="Calibri" panose="020F0502020204030204" pitchFamily="34" charset="0"/>
              </a:rPr>
              <a:t> </a:t>
            </a:r>
            <a:r>
              <a:rPr lang="en-US" sz="2800" dirty="0" err="1">
                <a:solidFill>
                  <a:schemeClr val="accent6">
                    <a:lumMod val="60000"/>
                    <a:lumOff val="40000"/>
                  </a:schemeClr>
                </a:solidFill>
                <a:ea typeface="Calibri" panose="020F0502020204030204" pitchFamily="34" charset="0"/>
              </a:rPr>
              <a:t>đầu</a:t>
            </a:r>
            <a:r>
              <a:rPr lang="en-US" sz="2800" dirty="0">
                <a:solidFill>
                  <a:schemeClr val="accent6">
                    <a:lumMod val="60000"/>
                    <a:lumOff val="40000"/>
                  </a:schemeClr>
                </a:solidFill>
                <a:ea typeface="Calibri" panose="020F0502020204030204" pitchFamily="34" charset="0"/>
              </a:rPr>
              <a:t> </a:t>
            </a:r>
            <a:r>
              <a:rPr lang="en-US" sz="2800" dirty="0" err="1" smtClean="0">
                <a:solidFill>
                  <a:schemeClr val="accent6">
                    <a:lumMod val="60000"/>
                    <a:lumOff val="40000"/>
                  </a:schemeClr>
                </a:solidFill>
                <a:ea typeface="Calibri" panose="020F0502020204030204" pitchFamily="34" charset="0"/>
              </a:rPr>
              <a:t>tiên</a:t>
            </a:r>
            <a:r>
              <a:rPr lang="en-US" sz="2800" dirty="0">
                <a:solidFill>
                  <a:schemeClr val="accent6">
                    <a:lumMod val="60000"/>
                    <a:lumOff val="40000"/>
                  </a:schemeClr>
                </a:solidFill>
                <a:ea typeface="Calibri" panose="020F0502020204030204" pitchFamily="34" charset="0"/>
              </a:rPr>
              <a:t> </a:t>
            </a:r>
            <a:r>
              <a:rPr lang="en-US" sz="2800" dirty="0" smtClean="0">
                <a:solidFill>
                  <a:schemeClr val="accent6">
                    <a:lumMod val="60000"/>
                    <a:lumOff val="40000"/>
                  </a:schemeClr>
                </a:solidFill>
                <a:ea typeface="Calibri" panose="020F0502020204030204" pitchFamily="34" charset="0"/>
              </a:rPr>
              <a:t>(ở </a:t>
            </a:r>
            <a:r>
              <a:rPr lang="en-US" sz="2800" dirty="0" err="1" smtClean="0">
                <a:solidFill>
                  <a:schemeClr val="accent6">
                    <a:lumMod val="60000"/>
                    <a:lumOff val="40000"/>
                  </a:schemeClr>
                </a:solidFill>
                <a:ea typeface="Calibri" panose="020F0502020204030204" pitchFamily="34" charset="0"/>
              </a:rPr>
              <a:t>vị</a:t>
            </a:r>
            <a:r>
              <a:rPr lang="en-US" sz="2800" dirty="0" smtClean="0">
                <a:solidFill>
                  <a:schemeClr val="accent6">
                    <a:lumMod val="60000"/>
                    <a:lumOff val="40000"/>
                  </a:schemeClr>
                </a:solidFill>
                <a:ea typeface="Calibri" panose="020F0502020204030204" pitchFamily="34" charset="0"/>
              </a:rPr>
              <a:t> </a:t>
            </a:r>
            <a:r>
              <a:rPr lang="en-US" sz="2800" dirty="0" err="1" smtClean="0">
                <a:solidFill>
                  <a:schemeClr val="accent6">
                    <a:lumMod val="60000"/>
                    <a:lumOff val="40000"/>
                  </a:schemeClr>
                </a:solidFill>
                <a:ea typeface="Calibri" panose="020F0502020204030204" pitchFamily="34" charset="0"/>
              </a:rPr>
              <a:t>trí</a:t>
            </a:r>
            <a:r>
              <a:rPr lang="en-US" sz="2800" dirty="0" smtClean="0">
                <a:solidFill>
                  <a:schemeClr val="accent6">
                    <a:lumMod val="60000"/>
                    <a:lumOff val="40000"/>
                  </a:schemeClr>
                </a:solidFill>
                <a:ea typeface="Calibri" panose="020F0502020204030204" pitchFamily="34" charset="0"/>
              </a:rPr>
              <a:t> </a:t>
            </a:r>
            <a:r>
              <a:rPr lang="en-US" sz="2800" dirty="0" err="1" smtClean="0">
                <a:solidFill>
                  <a:schemeClr val="accent6">
                    <a:lumMod val="60000"/>
                    <a:lumOff val="40000"/>
                  </a:schemeClr>
                </a:solidFill>
                <a:ea typeface="Calibri" panose="020F0502020204030204" pitchFamily="34" charset="0"/>
              </a:rPr>
              <a:t>sau</a:t>
            </a:r>
            <a:r>
              <a:rPr lang="en-US" sz="2800" dirty="0" smtClean="0">
                <a:solidFill>
                  <a:schemeClr val="accent6">
                    <a:lumMod val="60000"/>
                    <a:lumOff val="40000"/>
                  </a:schemeClr>
                </a:solidFill>
                <a:ea typeface="Calibri" panose="020F0502020204030204" pitchFamily="34" charset="0"/>
              </a:rPr>
              <a:t> </a:t>
            </a:r>
            <a:r>
              <a:rPr lang="en-US" sz="2800" dirty="0" err="1" smtClean="0">
                <a:solidFill>
                  <a:schemeClr val="accent6">
                    <a:lumMod val="60000"/>
                    <a:lumOff val="40000"/>
                  </a:schemeClr>
                </a:solidFill>
                <a:ea typeface="Calibri" panose="020F0502020204030204" pitchFamily="34" charset="0"/>
              </a:rPr>
              <a:t>khối</a:t>
            </a:r>
            <a:r>
              <a:rPr lang="en-US" sz="2800" dirty="0" smtClean="0">
                <a:solidFill>
                  <a:schemeClr val="accent6">
                    <a:lumMod val="60000"/>
                    <a:lumOff val="40000"/>
                  </a:schemeClr>
                </a:solidFill>
                <a:ea typeface="Calibri" panose="020F0502020204030204" pitchFamily="34" charset="0"/>
              </a:rPr>
              <a:t> </a:t>
            </a:r>
            <a:r>
              <a:rPr lang="en-US" sz="2800" dirty="0" err="1" smtClean="0">
                <a:solidFill>
                  <a:schemeClr val="accent6">
                    <a:lumMod val="60000"/>
                    <a:lumOff val="40000"/>
                  </a:schemeClr>
                </a:solidFill>
                <a:ea typeface="Calibri" panose="020F0502020204030204" pitchFamily="34" charset="0"/>
              </a:rPr>
              <a:t>lệnh</a:t>
            </a:r>
            <a:r>
              <a:rPr lang="en-US" sz="2800" dirty="0" smtClean="0">
                <a:solidFill>
                  <a:schemeClr val="accent6">
                    <a:lumMod val="60000"/>
                    <a:lumOff val="40000"/>
                  </a:schemeClr>
                </a:solidFill>
                <a:ea typeface="Calibri" panose="020F0502020204030204" pitchFamily="34" charset="0"/>
              </a:rPr>
              <a:t> 4)</a:t>
            </a:r>
            <a:endParaRPr lang="en-US" sz="2800" dirty="0">
              <a:solidFill>
                <a:schemeClr val="accent6">
                  <a:lumMod val="60000"/>
                  <a:lumOff val="40000"/>
                </a:schemeClr>
              </a:solidFill>
              <a:ea typeface="Calibri" panose="020F0502020204030204" pitchFamily="34" charset="0"/>
            </a:endParaRPr>
          </a:p>
          <a:p>
            <a:endParaRPr lang="en-US" sz="2800" dirty="0">
              <a:solidFill>
                <a:schemeClr val="accent6">
                  <a:lumMod val="60000"/>
                  <a:lumOff val="40000"/>
                </a:schemeClr>
              </a:solidFill>
              <a:ea typeface="Calibri" panose="020F0502020204030204" pitchFamily="34" charset="0"/>
            </a:endParaRPr>
          </a:p>
          <a:p>
            <a:endParaRPr lang="en-US" sz="2800" dirty="0">
              <a:solidFill>
                <a:schemeClr val="accent6">
                  <a:lumMod val="60000"/>
                  <a:lumOff val="40000"/>
                </a:schemeClr>
              </a:solidFill>
            </a:endParaRPr>
          </a:p>
        </p:txBody>
      </p:sp>
      <p:pic>
        <p:nvPicPr>
          <p:cNvPr id="4" name="Picture 3">
            <a:extLst>
              <a:ext uri="{FF2B5EF4-FFF2-40B4-BE49-F238E27FC236}">
                <a16:creationId xmlns:a16="http://schemas.microsoft.com/office/drawing/2014/main" xmlns="" id="{391FB4D9-362F-411C-84F5-BE98A5303ED6}"/>
              </a:ext>
            </a:extLst>
          </p:cNvPr>
          <p:cNvPicPr>
            <a:picLocks noChangeAspect="1"/>
          </p:cNvPicPr>
          <p:nvPr/>
        </p:nvPicPr>
        <p:blipFill>
          <a:blip r:embed="rId2"/>
          <a:stretch>
            <a:fillRect/>
          </a:stretch>
        </p:blipFill>
        <p:spPr>
          <a:xfrm>
            <a:off x="366307" y="487125"/>
            <a:ext cx="888648" cy="885725"/>
          </a:xfrm>
          <a:prstGeom prst="rect">
            <a:avLst/>
          </a:prstGeom>
        </p:spPr>
      </p:pic>
      <p:sp>
        <p:nvSpPr>
          <p:cNvPr id="5" name="TextBox 4">
            <a:extLst>
              <a:ext uri="{FF2B5EF4-FFF2-40B4-BE49-F238E27FC236}">
                <a16:creationId xmlns:a16="http://schemas.microsoft.com/office/drawing/2014/main" xmlns="" id="{C45C759F-F354-4E48-BB32-9A175521C289}"/>
              </a:ext>
            </a:extLst>
          </p:cNvPr>
          <p:cNvSpPr txBox="1"/>
          <p:nvPr/>
        </p:nvSpPr>
        <p:spPr>
          <a:xfrm>
            <a:off x="1446024" y="634523"/>
            <a:ext cx="3743196" cy="61023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fr-FR" sz="2800" b="1" dirty="0">
                <a:solidFill>
                  <a:schemeClr val="accent1">
                    <a:lumMod val="90000"/>
                    <a:lumOff val="10000"/>
                  </a:schemeClr>
                </a:solidFill>
                <a:latin typeface="UTM Avo" panose="02040603050506020204" pitchFamily="18" charset="0"/>
                <a:cs typeface="Times New Roman" panose="02020603050405020304" pitchFamily="18" charset="0"/>
              </a:rPr>
              <a:t>b) </a:t>
            </a:r>
            <a:r>
              <a:rPr lang="fr-FR" sz="2800" b="1" dirty="0" err="1" smtClean="0">
                <a:solidFill>
                  <a:schemeClr val="accent1">
                    <a:lumMod val="90000"/>
                    <a:lumOff val="10000"/>
                  </a:schemeClr>
                </a:solidFill>
                <a:latin typeface="UTM Avo" panose="02040603050506020204" pitchFamily="18" charset="0"/>
                <a:cs typeface="Times New Roman" panose="02020603050405020304" pitchFamily="18" charset="0"/>
              </a:rPr>
              <a:t>Sửa</a:t>
            </a:r>
            <a:r>
              <a:rPr lang="fr-FR" sz="2800" b="1" dirty="0" smtClean="0">
                <a:solidFill>
                  <a:schemeClr val="accent1">
                    <a:lumMod val="90000"/>
                    <a:lumOff val="10000"/>
                  </a:schemeClr>
                </a:solidFill>
                <a:latin typeface="UTM Avo" panose="02040603050506020204" pitchFamily="18" charset="0"/>
                <a:cs typeface="Times New Roman" panose="02020603050405020304" pitchFamily="18" charset="0"/>
              </a:rPr>
              <a:t> </a:t>
            </a:r>
            <a:r>
              <a:rPr lang="fr-FR" sz="2800" b="1" dirty="0" err="1">
                <a:solidFill>
                  <a:schemeClr val="accent1">
                    <a:lumMod val="90000"/>
                    <a:lumOff val="10000"/>
                  </a:schemeClr>
                </a:solidFill>
                <a:latin typeface="UTM Avo" panose="02040603050506020204" pitchFamily="18" charset="0"/>
                <a:cs typeface="Times New Roman" panose="02020603050405020304" pitchFamily="18" charset="0"/>
              </a:rPr>
              <a:t>lỗi</a:t>
            </a:r>
            <a:endParaRPr lang="vi-VN" sz="2800" b="1" dirty="0">
              <a:solidFill>
                <a:schemeClr val="accent1">
                  <a:lumMod val="90000"/>
                  <a:lumOff val="10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4131420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xmlns="" id="{1814B9E2-EBA0-4B30-A5BC-95144377C64E}"/>
              </a:ext>
            </a:extLst>
          </p:cNvPr>
          <p:cNvSpPr txBox="1"/>
          <p:nvPr/>
        </p:nvSpPr>
        <p:spPr>
          <a:xfrm>
            <a:off x="642656" y="1308453"/>
            <a:ext cx="10617525" cy="1588127"/>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dirty="0">
                <a:solidFill>
                  <a:schemeClr val="accent1">
                    <a:lumMod val="90000"/>
                    <a:lumOff val="10000"/>
                  </a:schemeClr>
                </a:solidFill>
                <a:latin typeface="UTM Avo" panose="02040603050506020204" pitchFamily="18" charset="0"/>
                <a:cs typeface="Times New Roman" panose="02020603050405020304" pitchFamily="18" charset="0"/>
              </a:rPr>
              <a:t>Hai phương pháp phổ biến để phát hiện lỗi lôgic trong chương </a:t>
            </a:r>
            <a:r>
              <a:rPr lang="vi-VN" sz="2400" dirty="0" smtClean="0">
                <a:solidFill>
                  <a:schemeClr val="accent1">
                    <a:lumMod val="90000"/>
                    <a:lumOff val="10000"/>
                  </a:schemeClr>
                </a:solidFill>
                <a:latin typeface="UTM Avo" panose="02040603050506020204" pitchFamily="18" charset="0"/>
                <a:cs typeface="Times New Roman" panose="02020603050405020304" pitchFamily="18" charset="0"/>
              </a:rPr>
              <a:t>trình</a:t>
            </a:r>
            <a:r>
              <a:rPr lang="en-US" sz="2400" dirty="0">
                <a:solidFill>
                  <a:schemeClr val="accent1">
                    <a:lumMod val="90000"/>
                    <a:lumOff val="10000"/>
                  </a:schemeClr>
                </a:solidFill>
                <a:latin typeface="UTM Avo" panose="02040603050506020204" pitchFamily="18" charset="0"/>
                <a:cs typeface="Times New Roman" panose="02020603050405020304" pitchFamily="18" charset="0"/>
              </a:rPr>
              <a:t>.</a:t>
            </a:r>
            <a:endParaRPr lang="vi-VN" sz="2400" dirty="0">
              <a:solidFill>
                <a:schemeClr val="accent1">
                  <a:lumMod val="90000"/>
                  <a:lumOff val="10000"/>
                </a:schemeClr>
              </a:solidFill>
              <a:latin typeface="UTM Avo" panose="02040603050506020204" pitchFamily="18" charset="0"/>
              <a:cs typeface="Times New Roman" panose="02020603050405020304" pitchFamily="18" charset="0"/>
            </a:endParaRPr>
          </a:p>
          <a:p>
            <a:pPr marL="93663" lvl="0" algn="just" defTabSz="342900">
              <a:lnSpc>
                <a:spcPct val="135000"/>
              </a:lnSpc>
              <a:defRPr/>
            </a:pPr>
            <a:r>
              <a:rPr lang="en-US" sz="2400" dirty="0" smtClean="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dirty="0" err="1" smtClean="0">
                <a:solidFill>
                  <a:schemeClr val="accent1">
                    <a:lumMod val="90000"/>
                    <a:lumOff val="10000"/>
                  </a:schemeClr>
                </a:solidFill>
                <a:latin typeface="UTM Avo" panose="02040603050506020204" pitchFamily="18" charset="0"/>
                <a:cs typeface="Times New Roman" panose="02020603050405020304" pitchFamily="18" charset="0"/>
              </a:rPr>
              <a:t>Phân</a:t>
            </a:r>
            <a:r>
              <a:rPr lang="en-US" sz="2400" dirty="0" smtClean="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dirty="0" err="1" smtClean="0">
                <a:solidFill>
                  <a:schemeClr val="accent1">
                    <a:lumMod val="90000"/>
                    <a:lumOff val="10000"/>
                  </a:schemeClr>
                </a:solidFill>
                <a:latin typeface="UTM Avo" panose="02040603050506020204" pitchFamily="18" charset="0"/>
                <a:cs typeface="Times New Roman" panose="02020603050405020304" pitchFamily="18" charset="0"/>
              </a:rPr>
              <a:t>tích</a:t>
            </a:r>
            <a:r>
              <a:rPr lang="en-US" sz="2400" dirty="0" smtClean="0">
                <a:solidFill>
                  <a:schemeClr val="accent1">
                    <a:lumMod val="90000"/>
                    <a:lumOff val="10000"/>
                  </a:schemeClr>
                </a:solidFill>
                <a:latin typeface="UTM Avo" panose="02040603050506020204" pitchFamily="18" charset="0"/>
                <a:cs typeface="Times New Roman" panose="02020603050405020304" pitchFamily="18" charset="0"/>
              </a:rPr>
              <a:t> logic. </a:t>
            </a:r>
          </a:p>
          <a:p>
            <a:pPr marL="93663" lvl="0" algn="just" defTabSz="342900">
              <a:lnSpc>
                <a:spcPct val="135000"/>
              </a:lnSpc>
              <a:defRPr/>
            </a:pPr>
            <a:r>
              <a:rPr lang="en-US" sz="2400" dirty="0" smtClean="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dirty="0" err="1" smtClean="0">
                <a:solidFill>
                  <a:schemeClr val="accent1">
                    <a:lumMod val="90000"/>
                    <a:lumOff val="10000"/>
                  </a:schemeClr>
                </a:solidFill>
                <a:latin typeface="UTM Avo" panose="02040603050506020204" pitchFamily="18" charset="0"/>
                <a:cs typeface="Times New Roman" panose="02020603050405020304" pitchFamily="18" charset="0"/>
              </a:rPr>
              <a:t>Chạy</a:t>
            </a:r>
            <a:r>
              <a:rPr lang="en-US" sz="2400" dirty="0" smtClean="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dirty="0" err="1" smtClean="0">
                <a:solidFill>
                  <a:schemeClr val="accent1">
                    <a:lumMod val="90000"/>
                    <a:lumOff val="10000"/>
                  </a:schemeClr>
                </a:solidFill>
                <a:latin typeface="UTM Avo" panose="02040603050506020204" pitchFamily="18" charset="0"/>
                <a:cs typeface="Times New Roman" panose="02020603050405020304" pitchFamily="18" charset="0"/>
              </a:rPr>
              <a:t>thử</a:t>
            </a:r>
            <a:r>
              <a:rPr lang="en-US" sz="2400" dirty="0" smtClean="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dirty="0" err="1" smtClean="0">
                <a:solidFill>
                  <a:schemeClr val="accent1">
                    <a:lumMod val="90000"/>
                    <a:lumOff val="10000"/>
                  </a:schemeClr>
                </a:solidFill>
                <a:latin typeface="UTM Avo" panose="02040603050506020204" pitchFamily="18" charset="0"/>
                <a:cs typeface="Times New Roman" panose="02020603050405020304" pitchFamily="18" charset="0"/>
              </a:rPr>
              <a:t>với</a:t>
            </a:r>
            <a:r>
              <a:rPr lang="en-US" sz="2400" dirty="0" smtClean="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dirty="0" err="1" smtClean="0">
                <a:solidFill>
                  <a:schemeClr val="accent1">
                    <a:lumMod val="90000"/>
                    <a:lumOff val="10000"/>
                  </a:schemeClr>
                </a:solidFill>
                <a:latin typeface="UTM Avo" panose="02040603050506020204" pitchFamily="18" charset="0"/>
                <a:cs typeface="Times New Roman" panose="02020603050405020304" pitchFamily="18" charset="0"/>
              </a:rPr>
              <a:t>dữ</a:t>
            </a:r>
            <a:r>
              <a:rPr lang="en-US" sz="2400" dirty="0" smtClean="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dirty="0" err="1" smtClean="0">
                <a:solidFill>
                  <a:schemeClr val="accent1">
                    <a:lumMod val="90000"/>
                    <a:lumOff val="10000"/>
                  </a:schemeClr>
                </a:solidFill>
                <a:latin typeface="UTM Avo" panose="02040603050506020204" pitchFamily="18" charset="0"/>
                <a:cs typeface="Times New Roman" panose="02020603050405020304" pitchFamily="18" charset="0"/>
              </a:rPr>
              <a:t>liệu</a:t>
            </a:r>
            <a:r>
              <a:rPr lang="en-US" sz="2400" dirty="0" smtClean="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dirty="0" err="1" smtClean="0">
                <a:solidFill>
                  <a:schemeClr val="accent1">
                    <a:lumMod val="90000"/>
                    <a:lumOff val="10000"/>
                  </a:schemeClr>
                </a:solidFill>
                <a:latin typeface="UTM Avo" panose="02040603050506020204" pitchFamily="18" charset="0"/>
                <a:cs typeface="Times New Roman" panose="02020603050405020304" pitchFamily="18" charset="0"/>
              </a:rPr>
              <a:t>mẫu</a:t>
            </a:r>
            <a:r>
              <a:rPr lang="en-US" sz="2400" dirty="0" smtClean="0">
                <a:solidFill>
                  <a:schemeClr val="accent1">
                    <a:lumMod val="90000"/>
                    <a:lumOff val="10000"/>
                  </a:schemeClr>
                </a:solidFill>
                <a:latin typeface="UTM Avo" panose="02040603050506020204" pitchFamily="18" charset="0"/>
                <a:cs typeface="Times New Roman" panose="02020603050405020304" pitchFamily="18" charset="0"/>
              </a:rPr>
              <a:t>.</a:t>
            </a:r>
            <a:endParaRPr lang="vi-VN" sz="2400" dirty="0">
              <a:solidFill>
                <a:schemeClr val="accent1">
                  <a:lumMod val="90000"/>
                  <a:lumOff val="10000"/>
                </a:schemeClr>
              </a:solidFill>
              <a:latin typeface="UTM Avo" panose="02040603050506020204" pitchFamily="18" charset="0"/>
              <a:cs typeface="Times New Roman" panose="02020603050405020304" pitchFamily="18" charset="0"/>
            </a:endParaRPr>
          </a:p>
        </p:txBody>
      </p:sp>
      <p:sp>
        <p:nvSpPr>
          <p:cNvPr id="2" name="Rectangle 1"/>
          <p:cNvSpPr/>
          <p:nvPr/>
        </p:nvSpPr>
        <p:spPr>
          <a:xfrm>
            <a:off x="1163030" y="723678"/>
            <a:ext cx="897781" cy="707886"/>
          </a:xfrm>
          <a:prstGeom prst="rect">
            <a:avLst/>
          </a:prstGeom>
        </p:spPr>
        <p:txBody>
          <a:bodyPr wrap="square">
            <a:spAutoFit/>
          </a:bodyPr>
          <a:lstStyle/>
          <a:p>
            <a:r>
              <a:rPr lang="vi-VN" sz="4000" b="1" dirty="0">
                <a:solidFill>
                  <a:srgbClr val="FF0000"/>
                </a:solidFill>
                <a:latin typeface="UTM Avo" panose="02040603050506020204" pitchFamily="18" charset="0"/>
                <a:cs typeface="Times New Roman" panose="02020603050405020304" pitchFamily="18" charset="0"/>
                <a:sym typeface="Wingdings" panose="05000000000000000000" pitchFamily="2" charset="2"/>
              </a:rPr>
              <a:t></a:t>
            </a:r>
            <a:endParaRPr lang="en-US" sz="4000" dirty="0"/>
          </a:p>
        </p:txBody>
      </p:sp>
    </p:spTree>
    <p:extLst>
      <p:ext uri="{BB962C8B-B14F-4D97-AF65-F5344CB8AC3E}">
        <p14:creationId xmlns:p14="http://schemas.microsoft.com/office/powerpoint/2010/main" val="497426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B5044254-DE52-4029-B43E-ACD26C567FBA}"/>
              </a:ext>
            </a:extLst>
          </p:cNvPr>
          <p:cNvGrpSpPr/>
          <p:nvPr/>
        </p:nvGrpSpPr>
        <p:grpSpPr>
          <a:xfrm>
            <a:off x="868859" y="84174"/>
            <a:ext cx="2498455" cy="1367495"/>
            <a:chOff x="1523998" y="0"/>
            <a:chExt cx="2498455" cy="980661"/>
          </a:xfrm>
        </p:grpSpPr>
        <p:grpSp>
          <p:nvGrpSpPr>
            <p:cNvPr id="5" name="Group 4">
              <a:extLst>
                <a:ext uri="{FF2B5EF4-FFF2-40B4-BE49-F238E27FC236}">
                  <a16:creationId xmlns:a16="http://schemas.microsoft.com/office/drawing/2014/main" xmlns="" id="{B2407F96-D165-408B-8186-033E4D2C4D5C}"/>
                </a:ext>
              </a:extLst>
            </p:cNvPr>
            <p:cNvGrpSpPr/>
            <p:nvPr/>
          </p:nvGrpSpPr>
          <p:grpSpPr>
            <a:xfrm>
              <a:off x="1523998" y="0"/>
              <a:ext cx="2498455" cy="980661"/>
              <a:chOff x="1523999" y="0"/>
              <a:chExt cx="1466013" cy="1828800"/>
            </a:xfrm>
          </p:grpSpPr>
          <p:sp>
            <p:nvSpPr>
              <p:cNvPr id="2" name="Rectangle: Top Corners Rounded 1">
                <a:extLst>
                  <a:ext uri="{FF2B5EF4-FFF2-40B4-BE49-F238E27FC236}">
                    <a16:creationId xmlns:a16="http://schemas.microsoft.com/office/drawing/2014/main" xmlns="" id="{2974D671-0870-4777-BE31-5FD1BBBF9AD7}"/>
                  </a:ext>
                </a:extLst>
              </p:cNvPr>
              <p:cNvSpPr/>
              <p:nvPr/>
            </p:nvSpPr>
            <p:spPr>
              <a:xfrm rot="10800000">
                <a:off x="1523999" y="0"/>
                <a:ext cx="1285462" cy="1828800"/>
              </a:xfrm>
              <a:prstGeom prst="round2SameRect">
                <a:avLst/>
              </a:prstGeom>
              <a:solidFill>
                <a:schemeClr val="accent3">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xmlns="" id="{219332FA-4BE4-4F03-A894-08EEC78551F0}"/>
                  </a:ext>
                </a:extLst>
              </p:cNvPr>
              <p:cNvSpPr/>
              <p:nvPr/>
            </p:nvSpPr>
            <p:spPr>
              <a:xfrm rot="10800000">
                <a:off x="1566862" y="76199"/>
                <a:ext cx="1423150"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xmlns="" id="{46C80A5A-72BA-45B9-A254-2A8D09624ECF}"/>
                </a:ext>
              </a:extLst>
            </p:cNvPr>
            <p:cNvSpPr txBox="1"/>
            <p:nvPr/>
          </p:nvSpPr>
          <p:spPr>
            <a:xfrm>
              <a:off x="1677724" y="206880"/>
              <a:ext cx="2344729" cy="419355"/>
            </a:xfrm>
            <a:prstGeom prst="rect">
              <a:avLst/>
            </a:prstGeom>
            <a:noFill/>
          </p:spPr>
          <p:txBody>
            <a:bodyPr wrap="square" rtlCol="0">
              <a:spAutoFit/>
            </a:bodyPr>
            <a:lstStyle/>
            <a:p>
              <a:pPr algn="ctr"/>
              <a:r>
                <a:rPr lang="vi-VN" sz="3200" dirty="0">
                  <a:solidFill>
                    <a:schemeClr val="accent5">
                      <a:lumMod val="75000"/>
                    </a:schemeClr>
                  </a:solidFill>
                  <a:latin typeface="+mj-lt"/>
                </a:rPr>
                <a:t>CH</a:t>
              </a:r>
              <a:r>
                <a:rPr lang="en-US" sz="3200" dirty="0">
                  <a:solidFill>
                    <a:schemeClr val="accent5">
                      <a:lumMod val="75000"/>
                    </a:schemeClr>
                  </a:solidFill>
                  <a:latin typeface="+mj-lt"/>
                </a:rPr>
                <a:t>Ủ</a:t>
              </a:r>
              <a:r>
                <a:rPr lang="vi-VN" sz="3200" dirty="0">
                  <a:solidFill>
                    <a:schemeClr val="accent5">
                      <a:lumMod val="75000"/>
                    </a:schemeClr>
                  </a:solidFill>
                  <a:latin typeface="+mj-lt"/>
                </a:rPr>
                <a:t> ĐỀ </a:t>
              </a:r>
              <a:r>
                <a:rPr lang="en-US" sz="3200" dirty="0">
                  <a:solidFill>
                    <a:schemeClr val="accent5">
                      <a:lumMod val="75000"/>
                    </a:schemeClr>
                  </a:solidFill>
                  <a:latin typeface="+mj-lt"/>
                </a:rPr>
                <a:t>F</a:t>
              </a:r>
              <a:endParaRPr lang="vi-VN" sz="3200" dirty="0">
                <a:solidFill>
                  <a:schemeClr val="accent5">
                    <a:lumMod val="75000"/>
                  </a:schemeClr>
                </a:solidFill>
                <a:latin typeface="+mj-lt"/>
              </a:endParaRPr>
            </a:p>
          </p:txBody>
        </p:sp>
      </p:grpSp>
      <p:sp>
        <p:nvSpPr>
          <p:cNvPr id="7" name="TextBox 6">
            <a:extLst>
              <a:ext uri="{FF2B5EF4-FFF2-40B4-BE49-F238E27FC236}">
                <a16:creationId xmlns:a16="http://schemas.microsoft.com/office/drawing/2014/main" xmlns="" id="{D049F577-F92A-4405-A19E-48EB947980F5}"/>
              </a:ext>
            </a:extLst>
          </p:cNvPr>
          <p:cNvSpPr txBox="1"/>
          <p:nvPr/>
        </p:nvSpPr>
        <p:spPr>
          <a:xfrm>
            <a:off x="3199297" y="251340"/>
            <a:ext cx="6888595" cy="1200329"/>
          </a:xfrm>
          <a:prstGeom prst="rect">
            <a:avLst/>
          </a:prstGeom>
          <a:noFill/>
        </p:spPr>
        <p:txBody>
          <a:bodyPr wrap="square" rtlCol="0">
            <a:spAutoFit/>
          </a:bodyPr>
          <a:lstStyle/>
          <a:p>
            <a:pPr algn="ctr"/>
            <a:r>
              <a:rPr lang="en-US" sz="3600" dirty="0">
                <a:solidFill>
                  <a:srgbClr val="FF0000"/>
                </a:solidFill>
                <a:latin typeface="+mj-lt"/>
              </a:rPr>
              <a:t>GIẢI QUYẾT VẤN ĐỀ VỚI SỰ</a:t>
            </a:r>
          </a:p>
          <a:p>
            <a:pPr algn="ctr"/>
            <a:r>
              <a:rPr lang="en-US" sz="3600" dirty="0">
                <a:solidFill>
                  <a:srgbClr val="FF0000"/>
                </a:solidFill>
                <a:latin typeface="+mj-lt"/>
              </a:rPr>
              <a:t>TRỢ GIÚP CỦA MÁY TÍNH</a:t>
            </a:r>
          </a:p>
        </p:txBody>
      </p:sp>
      <p:sp>
        <p:nvSpPr>
          <p:cNvPr id="8" name="TextBox 7">
            <a:extLst>
              <a:ext uri="{FF2B5EF4-FFF2-40B4-BE49-F238E27FC236}">
                <a16:creationId xmlns:a16="http://schemas.microsoft.com/office/drawing/2014/main" xmlns="" id="{D05E2FA4-701D-4C92-898E-7EE4AF07FEBA}"/>
              </a:ext>
            </a:extLst>
          </p:cNvPr>
          <p:cNvSpPr txBox="1"/>
          <p:nvPr/>
        </p:nvSpPr>
        <p:spPr>
          <a:xfrm>
            <a:off x="3219250" y="2588538"/>
            <a:ext cx="5753498" cy="1098506"/>
          </a:xfrm>
          <a:prstGeom prst="rect">
            <a:avLst/>
          </a:prstGeom>
          <a:noFill/>
          <a:ln>
            <a:noFill/>
          </a:ln>
        </p:spPr>
        <p:txBody>
          <a:bodyPr wrap="none" rtlCol="0">
            <a:spAutoFit/>
          </a:bodyPr>
          <a:lstStyle/>
          <a:p>
            <a:pPr algn="ctr">
              <a:lnSpc>
                <a:spcPct val="120000"/>
              </a:lnSpc>
            </a:pPr>
            <a:r>
              <a:rPr lang="vi-VN" sz="6000" b="1" dirty="0" smtClean="0">
                <a:ln w="19050">
                  <a:solidFill>
                    <a:schemeClr val="bg1"/>
                  </a:solidFill>
                </a:ln>
                <a:solidFill>
                  <a:srgbClr val="FF0000"/>
                </a:solidFill>
                <a:latin typeface="+mj-lt"/>
              </a:rPr>
              <a:t>BÀI </a:t>
            </a:r>
            <a:r>
              <a:rPr lang="en-US" sz="6000" b="1" dirty="0" smtClean="0">
                <a:ln w="19050">
                  <a:solidFill>
                    <a:schemeClr val="bg1"/>
                  </a:solidFill>
                </a:ln>
                <a:solidFill>
                  <a:srgbClr val="FF0000"/>
                </a:solidFill>
                <a:latin typeface="+mj-lt"/>
              </a:rPr>
              <a:t>15. GỠ LỖI</a:t>
            </a:r>
            <a:endParaRPr lang="vi-VN" sz="6000" b="1" dirty="0">
              <a:ln w="19050">
                <a:solidFill>
                  <a:schemeClr val="bg1"/>
                </a:solidFill>
              </a:ln>
              <a:solidFill>
                <a:srgbClr val="FF0000"/>
              </a:solidFill>
              <a:latin typeface="+mj-lt"/>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5066" y="548640"/>
            <a:ext cx="10816558" cy="5669279"/>
          </a:xfrm>
          <a:prstGeom prst="rect">
            <a:avLst/>
          </a:prstGeom>
        </p:spPr>
      </p:pic>
    </p:spTree>
    <p:extLst>
      <p:ext uri="{BB962C8B-B14F-4D97-AF65-F5344CB8AC3E}">
        <p14:creationId xmlns:p14="http://schemas.microsoft.com/office/powerpoint/2010/main" val="40788302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07782" y="712220"/>
            <a:ext cx="3261814" cy="584775"/>
          </a:xfrm>
          <a:prstGeom prst="rect">
            <a:avLst/>
          </a:prstGeom>
          <a:noFill/>
        </p:spPr>
        <p:txBody>
          <a:bodyPr wrap="square" rtlCol="0">
            <a:spAutoFit/>
          </a:bodyPr>
          <a:lstStyle/>
          <a:p>
            <a:pPr algn="ctr"/>
            <a:r>
              <a:rPr lang="en-US" sz="3200" b="1" dirty="0" smtClean="0">
                <a:solidFill>
                  <a:srgbClr val="FF0000"/>
                </a:solidFill>
              </a:rPr>
              <a:t>LUYỆN TẬP</a:t>
            </a:r>
            <a:endParaRPr lang="en-US" sz="3200" b="1" dirty="0">
              <a:solidFill>
                <a:srgbClr val="FF0000"/>
              </a:solidFill>
            </a:endParaRPr>
          </a:p>
        </p:txBody>
      </p:sp>
      <p:sp>
        <p:nvSpPr>
          <p:cNvPr id="5" name="Rounded Rectangular Callout 4"/>
          <p:cNvSpPr/>
          <p:nvPr/>
        </p:nvSpPr>
        <p:spPr>
          <a:xfrm>
            <a:off x="8307782" y="2166485"/>
            <a:ext cx="2906973" cy="2074460"/>
          </a:xfrm>
          <a:prstGeom prst="wedgeRoundRect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THẢO LUẬN THEO BÀN HOÀN THÀNH PHIỀU HỌC TẬP TRONG </a:t>
            </a:r>
            <a:r>
              <a:rPr lang="en-US" dirty="0">
                <a:solidFill>
                  <a:srgbClr val="FF0000"/>
                </a:solidFill>
              </a:rPr>
              <a:t>3</a:t>
            </a:r>
            <a:r>
              <a:rPr lang="en-US" dirty="0" smtClean="0">
                <a:solidFill>
                  <a:srgbClr val="FF0000"/>
                </a:solidFill>
              </a:rPr>
              <a:t> PHÚT</a:t>
            </a:r>
            <a:endParaRPr lang="en-US" dirty="0">
              <a:solidFill>
                <a:srgbClr val="FF0000"/>
              </a:solidFill>
            </a:endParaRPr>
          </a:p>
        </p:txBody>
      </p:sp>
      <p:pic>
        <p:nvPicPr>
          <p:cNvPr id="6" name="Picture 5"/>
          <p:cNvPicPr>
            <a:picLocks noChangeAspect="1"/>
          </p:cNvPicPr>
          <p:nvPr/>
        </p:nvPicPr>
        <p:blipFill>
          <a:blip r:embed="rId2"/>
          <a:stretch>
            <a:fillRect/>
          </a:stretch>
        </p:blipFill>
        <p:spPr>
          <a:xfrm>
            <a:off x="548083" y="204717"/>
            <a:ext cx="7498637" cy="6304762"/>
          </a:xfrm>
          <a:prstGeom prst="rect">
            <a:avLst/>
          </a:prstGeom>
        </p:spPr>
      </p:pic>
    </p:spTree>
    <p:extLst>
      <p:ext uri="{BB962C8B-B14F-4D97-AF65-F5344CB8AC3E}">
        <p14:creationId xmlns:p14="http://schemas.microsoft.com/office/powerpoint/2010/main" val="42264443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52382" y="191069"/>
            <a:ext cx="7192370" cy="6305265"/>
          </a:xfrm>
          <a:prstGeom prst="rect">
            <a:avLst/>
          </a:prstGeom>
        </p:spPr>
      </p:pic>
    </p:spTree>
    <p:extLst>
      <p:ext uri="{BB962C8B-B14F-4D97-AF65-F5344CB8AC3E}">
        <p14:creationId xmlns:p14="http://schemas.microsoft.com/office/powerpoint/2010/main" val="36270077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xmlns="" id="{542CA1B9-98E0-402C-A1B5-D60D02CCA27D}"/>
              </a:ext>
            </a:extLst>
          </p:cNvPr>
          <p:cNvSpPr/>
          <p:nvPr/>
        </p:nvSpPr>
        <p:spPr>
          <a:xfrm>
            <a:off x="911386" y="697232"/>
            <a:ext cx="9977008" cy="1513393"/>
          </a:xfrm>
          <a:prstGeom prst="wedgeRoundRectCallout">
            <a:avLst>
              <a:gd name="adj1" fmla="val -36061"/>
              <a:gd name="adj2" fmla="val 143371"/>
              <a:gd name="adj3" fmla="val 16667"/>
            </a:avLst>
          </a:prstGeom>
          <a:solidFill>
            <a:schemeClr val="accent2">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5" name="TextBox 24">
            <a:extLst>
              <a:ext uri="{FF2B5EF4-FFF2-40B4-BE49-F238E27FC236}">
                <a16:creationId xmlns:a16="http://schemas.microsoft.com/office/drawing/2014/main" xmlns="" id="{1814B9E2-EBA0-4B30-A5BC-95144377C64E}"/>
              </a:ext>
            </a:extLst>
          </p:cNvPr>
          <p:cNvSpPr txBox="1"/>
          <p:nvPr/>
        </p:nvSpPr>
        <p:spPr>
          <a:xfrm>
            <a:off x="1023929" y="697232"/>
            <a:ext cx="9751923" cy="1024896"/>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a:solidFill>
                  <a:schemeClr val="accent6">
                    <a:lumMod val="50000"/>
                  </a:schemeClr>
                </a:solidFill>
                <a:latin typeface="UTM Avo" panose="02040603050506020204" pitchFamily="18" charset="0"/>
                <a:cs typeface="Times New Roman" panose="02020603050405020304" pitchFamily="18" charset="0"/>
              </a:rPr>
              <a:t>Em hãy gỡ lỗi đoạn chương tr</a:t>
            </a:r>
            <a:r>
              <a:rPr lang="en-US" sz="2400">
                <a:solidFill>
                  <a:schemeClr val="accent6">
                    <a:lumMod val="50000"/>
                  </a:schemeClr>
                </a:solidFill>
                <a:latin typeface="UTM Avo" panose="02040603050506020204" pitchFamily="18" charset="0"/>
                <a:cs typeface="Times New Roman" panose="02020603050405020304" pitchFamily="18" charset="0"/>
              </a:rPr>
              <a:t>ì</a:t>
            </a:r>
            <a:r>
              <a:rPr lang="vi-VN" sz="2400">
                <a:solidFill>
                  <a:schemeClr val="accent6">
                    <a:lumMod val="50000"/>
                  </a:schemeClr>
                </a:solidFill>
                <a:latin typeface="UTM Avo" panose="02040603050506020204" pitchFamily="18" charset="0"/>
                <a:cs typeface="Times New Roman" panose="02020603050405020304" pitchFamily="18" charset="0"/>
              </a:rPr>
              <a:t>nh xác định một số n được nhập từ bàn phím là số chẵn hay số lẻ được cho trong Hình 15.3.</a:t>
            </a:r>
            <a:endParaRPr kumimoji="0" lang="en-US" sz="2400" i="0" u="none" strike="noStrike" kern="1200" cap="none" spc="0" normalizeH="0" baseline="0" noProof="0">
              <a:ln>
                <a:noFill/>
              </a:ln>
              <a:solidFill>
                <a:schemeClr val="accent6">
                  <a:lumMod val="50000"/>
                </a:schemeClr>
              </a:solidFill>
              <a:effectLst/>
              <a:uLnTx/>
              <a:uFillTx/>
              <a:latin typeface="UTM Avo" panose="020406030505060202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xmlns="" id="{3D26561E-80D9-4F44-8709-12DFBC2C0330}"/>
              </a:ext>
            </a:extLst>
          </p:cNvPr>
          <p:cNvPicPr>
            <a:picLocks noChangeAspect="1"/>
          </p:cNvPicPr>
          <p:nvPr/>
        </p:nvPicPr>
        <p:blipFill rotWithShape="1">
          <a:blip r:embed="rId2">
            <a:extLst>
              <a:ext uri="{28A0092B-C50C-407E-A947-70E740481C1C}">
                <a14:useLocalDpi xmlns:a14="http://schemas.microsoft.com/office/drawing/2010/main" val="0"/>
              </a:ext>
            </a:extLst>
          </a:blip>
          <a:srcRect t="-705" b="4754"/>
          <a:stretch/>
        </p:blipFill>
        <p:spPr>
          <a:xfrm flipH="1">
            <a:off x="331764" y="3671668"/>
            <a:ext cx="2328197" cy="2772451"/>
          </a:xfrm>
          <a:prstGeom prst="rect">
            <a:avLst/>
          </a:prstGeom>
        </p:spPr>
      </p:pic>
      <p:sp>
        <p:nvSpPr>
          <p:cNvPr id="3" name="TextBox 2"/>
          <p:cNvSpPr txBox="1"/>
          <p:nvPr/>
        </p:nvSpPr>
        <p:spPr>
          <a:xfrm>
            <a:off x="911386" y="233862"/>
            <a:ext cx="4998095" cy="461665"/>
          </a:xfrm>
          <a:prstGeom prst="rect">
            <a:avLst/>
          </a:prstGeom>
          <a:noFill/>
        </p:spPr>
        <p:txBody>
          <a:bodyPr wrap="square" rtlCol="0">
            <a:spAutoFit/>
          </a:bodyPr>
          <a:lstStyle/>
          <a:p>
            <a:r>
              <a:rPr lang="en-US" sz="2400" dirty="0" smtClean="0">
                <a:solidFill>
                  <a:srgbClr val="FF0000"/>
                </a:solidFill>
              </a:rPr>
              <a:t>VẬN DỤNG: </a:t>
            </a:r>
            <a:r>
              <a:rPr lang="en-US" sz="2400" dirty="0" err="1" smtClean="0">
                <a:solidFill>
                  <a:srgbClr val="FF0000"/>
                </a:solidFill>
              </a:rPr>
              <a:t>câu</a:t>
            </a:r>
            <a:r>
              <a:rPr lang="en-US" sz="2400" dirty="0" smtClean="0">
                <a:solidFill>
                  <a:srgbClr val="FF0000"/>
                </a:solidFill>
              </a:rPr>
              <a:t> </a:t>
            </a:r>
            <a:r>
              <a:rPr lang="en-US" sz="2400" dirty="0" err="1" smtClean="0">
                <a:solidFill>
                  <a:srgbClr val="FF0000"/>
                </a:solidFill>
              </a:rPr>
              <a:t>hỏi</a:t>
            </a:r>
            <a:r>
              <a:rPr lang="en-US" sz="2400" dirty="0" smtClean="0">
                <a:solidFill>
                  <a:srgbClr val="FF0000"/>
                </a:solidFill>
              </a:rPr>
              <a:t> SGK/89</a:t>
            </a:r>
            <a:endParaRPr lang="en-US" sz="2400" dirty="0">
              <a:solidFill>
                <a:srgbClr val="FF0000"/>
              </a:solidFill>
            </a:endParaRPr>
          </a:p>
        </p:txBody>
      </p:sp>
      <p:pic>
        <p:nvPicPr>
          <p:cNvPr id="5" name="Picture 4"/>
          <p:cNvPicPr>
            <a:picLocks noChangeAspect="1"/>
          </p:cNvPicPr>
          <p:nvPr/>
        </p:nvPicPr>
        <p:blipFill>
          <a:blip r:embed="rId3"/>
          <a:stretch>
            <a:fillRect/>
          </a:stretch>
        </p:blipFill>
        <p:spPr>
          <a:xfrm>
            <a:off x="5763411" y="2309907"/>
            <a:ext cx="4663477" cy="3989067"/>
          </a:xfrm>
          <a:prstGeom prst="rect">
            <a:avLst/>
          </a:prstGeom>
        </p:spPr>
      </p:pic>
    </p:spTree>
    <p:extLst>
      <p:ext uri="{BB962C8B-B14F-4D97-AF65-F5344CB8AC3E}">
        <p14:creationId xmlns:p14="http://schemas.microsoft.com/office/powerpoint/2010/main" val="196061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230983" y="1280866"/>
            <a:ext cx="4954022" cy="5080745"/>
          </a:xfrm>
          <a:prstGeom prst="rect">
            <a:avLst/>
          </a:prstGeom>
        </p:spPr>
      </p:pic>
      <p:sp>
        <p:nvSpPr>
          <p:cNvPr id="6" name="Rectangle 5"/>
          <p:cNvSpPr/>
          <p:nvPr/>
        </p:nvSpPr>
        <p:spPr>
          <a:xfrm>
            <a:off x="879565" y="927185"/>
            <a:ext cx="4567646" cy="3539430"/>
          </a:xfrm>
          <a:prstGeom prst="rect">
            <a:avLst/>
          </a:prstGeom>
        </p:spPr>
        <p:txBody>
          <a:bodyPr wrap="square">
            <a:spAutoFit/>
          </a:bodyPr>
          <a:lstStyle/>
          <a:p>
            <a:pPr algn="just"/>
            <a:r>
              <a:rPr lang="en-US" sz="2800" dirty="0" err="1" smtClean="0">
                <a:solidFill>
                  <a:srgbClr val="FF0000"/>
                </a:solidFill>
              </a:rPr>
              <a:t>Các</a:t>
            </a:r>
            <a:r>
              <a:rPr lang="en-US" sz="2800" dirty="0" smtClean="0">
                <a:solidFill>
                  <a:srgbClr val="FF0000"/>
                </a:solidFill>
              </a:rPr>
              <a:t> </a:t>
            </a:r>
            <a:r>
              <a:rPr lang="en-US" sz="2800" dirty="0" err="1" smtClean="0">
                <a:solidFill>
                  <a:srgbClr val="FF0000"/>
                </a:solidFill>
              </a:rPr>
              <a:t>lỗi</a:t>
            </a:r>
            <a:r>
              <a:rPr lang="en-US" sz="2800" dirty="0" smtClean="0">
                <a:solidFill>
                  <a:srgbClr val="FF0000"/>
                </a:solidFill>
              </a:rPr>
              <a:t>:</a:t>
            </a:r>
          </a:p>
          <a:p>
            <a:pPr algn="just"/>
            <a:r>
              <a:rPr lang="vi-VN" sz="2800" dirty="0" smtClean="0">
                <a:solidFill>
                  <a:schemeClr val="accent6">
                    <a:lumMod val="60000"/>
                    <a:lumOff val="40000"/>
                  </a:schemeClr>
                </a:solidFill>
              </a:rPr>
              <a:t>1)Chưa </a:t>
            </a:r>
            <a:r>
              <a:rPr lang="vi-VN" sz="2800" dirty="0">
                <a:solidFill>
                  <a:schemeClr val="accent6">
                    <a:lumMod val="60000"/>
                    <a:lumOff val="40000"/>
                  </a:schemeClr>
                </a:solidFill>
              </a:rPr>
              <a:t>có khối lệnh trả lời cho khối lệnh cảm biến  </a:t>
            </a:r>
          </a:p>
          <a:p>
            <a:pPr algn="just"/>
            <a:r>
              <a:rPr lang="vi-VN" sz="2800" dirty="0" smtClean="0">
                <a:solidFill>
                  <a:schemeClr val="accent6">
                    <a:lumMod val="60000"/>
                    <a:lumOff val="40000"/>
                  </a:schemeClr>
                </a:solidFill>
              </a:rPr>
              <a:t>2)</a:t>
            </a:r>
            <a:r>
              <a:rPr lang="en-US" sz="2800" dirty="0" smtClean="0">
                <a:solidFill>
                  <a:schemeClr val="accent6">
                    <a:lumMod val="60000"/>
                    <a:lumOff val="40000"/>
                  </a:schemeClr>
                </a:solidFill>
              </a:rPr>
              <a:t>Đ</a:t>
            </a:r>
            <a:r>
              <a:rPr lang="vi-VN" sz="2800" dirty="0" smtClean="0">
                <a:solidFill>
                  <a:schemeClr val="accent6">
                    <a:lumMod val="60000"/>
                    <a:lumOff val="40000"/>
                  </a:schemeClr>
                </a:solidFill>
              </a:rPr>
              <a:t>iều </a:t>
            </a:r>
            <a:r>
              <a:rPr lang="vi-VN" sz="2800" dirty="0">
                <a:solidFill>
                  <a:schemeClr val="accent6">
                    <a:lumMod val="60000"/>
                    <a:lumOff val="40000"/>
                  </a:schemeClr>
                </a:solidFill>
              </a:rPr>
              <a:t>kiện logic và câu lệnh chưa phù hợp: n chia 2 lấy dư mà =0 thì phải là số chẵn, ngược lại mới là số lẻ</a:t>
            </a:r>
          </a:p>
        </p:txBody>
      </p:sp>
      <p:sp>
        <p:nvSpPr>
          <p:cNvPr id="7" name="TextBox 6"/>
          <p:cNvSpPr txBox="1"/>
          <p:nvPr/>
        </p:nvSpPr>
        <p:spPr>
          <a:xfrm>
            <a:off x="6413862" y="757646"/>
            <a:ext cx="1645920" cy="523220"/>
          </a:xfrm>
          <a:prstGeom prst="rect">
            <a:avLst/>
          </a:prstGeom>
          <a:noFill/>
        </p:spPr>
        <p:txBody>
          <a:bodyPr wrap="square" rtlCol="0">
            <a:spAutoFit/>
          </a:bodyPr>
          <a:lstStyle/>
          <a:p>
            <a:r>
              <a:rPr lang="en-US" sz="2800" dirty="0" err="1" smtClean="0">
                <a:solidFill>
                  <a:srgbClr val="FF0000"/>
                </a:solidFill>
              </a:rPr>
              <a:t>Sửa</a:t>
            </a:r>
            <a:r>
              <a:rPr lang="en-US" sz="2800" dirty="0" smtClean="0">
                <a:solidFill>
                  <a:srgbClr val="FF0000"/>
                </a:solidFill>
              </a:rPr>
              <a:t> </a:t>
            </a:r>
            <a:r>
              <a:rPr lang="en-US" sz="2800" dirty="0" err="1" smtClean="0">
                <a:solidFill>
                  <a:srgbClr val="FF0000"/>
                </a:solidFill>
              </a:rPr>
              <a:t>lỗi</a:t>
            </a:r>
            <a:endParaRPr lang="en-US" sz="2800" dirty="0">
              <a:solidFill>
                <a:srgbClr val="FF0000"/>
              </a:solidFill>
            </a:endParaRPr>
          </a:p>
        </p:txBody>
      </p:sp>
    </p:spTree>
    <p:extLst>
      <p:ext uri="{BB962C8B-B14F-4D97-AF65-F5344CB8AC3E}">
        <p14:creationId xmlns:p14="http://schemas.microsoft.com/office/powerpoint/2010/main" val="2701895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40526" y="914400"/>
            <a:ext cx="9784080" cy="1815882"/>
          </a:xfrm>
          <a:prstGeom prst="rect">
            <a:avLst/>
          </a:prstGeom>
          <a:noFill/>
        </p:spPr>
        <p:txBody>
          <a:bodyPr wrap="square" rtlCol="0">
            <a:spAutoFit/>
          </a:bodyPr>
          <a:lstStyle/>
          <a:p>
            <a:pPr algn="just"/>
            <a:r>
              <a:rPr lang="en-US" sz="2800" dirty="0" err="1" smtClean="0">
                <a:solidFill>
                  <a:srgbClr val="FF0000"/>
                </a:solidFill>
                <a:latin typeface="+mj-lt"/>
              </a:rPr>
              <a:t>Bài</a:t>
            </a:r>
            <a:r>
              <a:rPr lang="en-US" sz="2800" dirty="0" smtClean="0">
                <a:solidFill>
                  <a:srgbClr val="FF0000"/>
                </a:solidFill>
                <a:latin typeface="+mj-lt"/>
              </a:rPr>
              <a:t> </a:t>
            </a:r>
            <a:r>
              <a:rPr lang="en-US" sz="2800" dirty="0" err="1" smtClean="0">
                <a:solidFill>
                  <a:srgbClr val="FF0000"/>
                </a:solidFill>
                <a:latin typeface="+mj-lt"/>
              </a:rPr>
              <a:t>tập</a:t>
            </a:r>
            <a:r>
              <a:rPr lang="en-US" sz="2800" dirty="0" smtClean="0">
                <a:solidFill>
                  <a:srgbClr val="FF0000"/>
                </a:solidFill>
                <a:latin typeface="+mj-lt"/>
              </a:rPr>
              <a:t>: </a:t>
            </a:r>
            <a:r>
              <a:rPr lang="vi-VN" sz="2800" dirty="0" smtClean="0">
                <a:solidFill>
                  <a:schemeClr val="accent6">
                    <a:lumMod val="60000"/>
                    <a:lumOff val="40000"/>
                  </a:schemeClr>
                </a:solidFill>
                <a:latin typeface="+mj-lt"/>
              </a:rPr>
              <a:t>Trong </a:t>
            </a:r>
            <a:r>
              <a:rPr lang="vi-VN" sz="2800" dirty="0">
                <a:solidFill>
                  <a:schemeClr val="accent6">
                    <a:lumMod val="60000"/>
                    <a:lumOff val="40000"/>
                  </a:schemeClr>
                </a:solidFill>
                <a:latin typeface="+mj-lt"/>
              </a:rPr>
              <a:t>chương trình ở Hình </a:t>
            </a:r>
            <a:r>
              <a:rPr lang="en-US" sz="2800" dirty="0" err="1" smtClean="0">
                <a:solidFill>
                  <a:schemeClr val="accent6">
                    <a:lumMod val="60000"/>
                    <a:lumOff val="40000"/>
                  </a:schemeClr>
                </a:solidFill>
                <a:latin typeface="+mj-lt"/>
              </a:rPr>
              <a:t>dưới</a:t>
            </a:r>
            <a:r>
              <a:rPr lang="vi-VN" sz="2800" dirty="0" smtClean="0">
                <a:solidFill>
                  <a:schemeClr val="accent6">
                    <a:lumMod val="60000"/>
                    <a:lumOff val="40000"/>
                  </a:schemeClr>
                </a:solidFill>
                <a:latin typeface="+mj-lt"/>
              </a:rPr>
              <a:t>, </a:t>
            </a:r>
            <a:r>
              <a:rPr lang="vi-VN" sz="2800" dirty="0">
                <a:solidFill>
                  <a:schemeClr val="accent6">
                    <a:lumMod val="60000"/>
                    <a:lumOff val="40000"/>
                  </a:schemeClr>
                </a:solidFill>
                <a:latin typeface="+mj-lt"/>
              </a:rPr>
              <a:t>nhân vật cần thực hiện một điệu nhảy trong khi nhịp trống vang lên. Tuy nhiên, nhân vật đã không nhảy mà đứng yên. Em hãy gỡ lỗi chương trình để nó thực hiện đúng kịch bản nhé.</a:t>
            </a:r>
            <a:endParaRPr lang="en-US" sz="2800" dirty="0">
              <a:solidFill>
                <a:schemeClr val="accent6">
                  <a:lumMod val="60000"/>
                  <a:lumOff val="40000"/>
                </a:schemeClr>
              </a:solidFill>
              <a:latin typeface="+mj-lt"/>
            </a:endParaRPr>
          </a:p>
        </p:txBody>
      </p:sp>
      <p:pic>
        <p:nvPicPr>
          <p:cNvPr id="4" name="Picture 3"/>
          <p:cNvPicPr>
            <a:picLocks noChangeAspect="1"/>
          </p:cNvPicPr>
          <p:nvPr/>
        </p:nvPicPr>
        <p:blipFill>
          <a:blip r:embed="rId2"/>
          <a:stretch>
            <a:fillRect/>
          </a:stretch>
        </p:blipFill>
        <p:spPr>
          <a:xfrm>
            <a:off x="3130182" y="2913475"/>
            <a:ext cx="4707531" cy="3284811"/>
          </a:xfrm>
          <a:prstGeom prst="rect">
            <a:avLst/>
          </a:prstGeom>
        </p:spPr>
      </p:pic>
    </p:spTree>
    <p:extLst>
      <p:ext uri="{BB962C8B-B14F-4D97-AF65-F5344CB8AC3E}">
        <p14:creationId xmlns:p14="http://schemas.microsoft.com/office/powerpoint/2010/main" val="3327497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9532" y="600892"/>
            <a:ext cx="9379131" cy="1938992"/>
          </a:xfrm>
          <a:prstGeom prst="rect">
            <a:avLst/>
          </a:prstGeom>
        </p:spPr>
        <p:txBody>
          <a:bodyPr wrap="square">
            <a:spAutoFit/>
          </a:bodyPr>
          <a:lstStyle/>
          <a:p>
            <a:pPr algn="just"/>
            <a:r>
              <a:rPr lang="en-US" sz="2400" dirty="0" err="1" smtClean="0">
                <a:solidFill>
                  <a:srgbClr val="FF0000"/>
                </a:solidFill>
                <a:latin typeface="+mj-lt"/>
              </a:rPr>
              <a:t>Đáp</a:t>
            </a:r>
            <a:r>
              <a:rPr lang="en-US" sz="2400" dirty="0" smtClean="0">
                <a:solidFill>
                  <a:srgbClr val="FF0000"/>
                </a:solidFill>
                <a:latin typeface="+mj-lt"/>
              </a:rPr>
              <a:t> </a:t>
            </a:r>
            <a:r>
              <a:rPr lang="en-US" sz="2400" dirty="0" err="1" smtClean="0">
                <a:solidFill>
                  <a:srgbClr val="FF0000"/>
                </a:solidFill>
                <a:latin typeface="+mj-lt"/>
              </a:rPr>
              <a:t>án</a:t>
            </a:r>
            <a:r>
              <a:rPr lang="en-US" sz="2400" dirty="0" smtClean="0">
                <a:solidFill>
                  <a:schemeClr val="accent6">
                    <a:lumMod val="60000"/>
                    <a:lumOff val="40000"/>
                  </a:schemeClr>
                </a:solidFill>
                <a:latin typeface="+mj-lt"/>
              </a:rPr>
              <a:t>: </a:t>
            </a:r>
            <a:r>
              <a:rPr lang="vi-VN" sz="2400" dirty="0" smtClean="0">
                <a:solidFill>
                  <a:schemeClr val="accent6">
                    <a:lumMod val="60000"/>
                    <a:lumOff val="40000"/>
                  </a:schemeClr>
                </a:solidFill>
                <a:latin typeface="+mj-lt"/>
              </a:rPr>
              <a:t>Chương </a:t>
            </a:r>
            <a:r>
              <a:rPr lang="vi-VN" sz="2400" dirty="0">
                <a:solidFill>
                  <a:schemeClr val="accent6">
                    <a:lumMod val="60000"/>
                    <a:lumOff val="40000"/>
                  </a:schemeClr>
                </a:solidFill>
                <a:latin typeface="+mj-lt"/>
              </a:rPr>
              <a:t>trình có sử dụng nhóm lệnh âm nhạc. Vì việc đổi trang phục nằm ngoài vòng lặp nên nhân vật đứng yên. Chỉ cần đưa lệnh chuyển trang phục kế tiếp" vào trong vòng lặp là chú mèo sẽ thực hiện điệu nhảy. Bỏ lệnh “đợi... để nhân vật nhảy đúng nhịp trống mà không bị trễ </a:t>
            </a:r>
            <a:endParaRPr lang="en-US" sz="2400" dirty="0">
              <a:solidFill>
                <a:schemeClr val="accent6">
                  <a:lumMod val="60000"/>
                  <a:lumOff val="40000"/>
                </a:schemeClr>
              </a:solidFill>
              <a:latin typeface="+mj-lt"/>
            </a:endParaRPr>
          </a:p>
        </p:txBody>
      </p:sp>
      <p:pic>
        <p:nvPicPr>
          <p:cNvPr id="4" name="Picture 3"/>
          <p:cNvPicPr>
            <a:picLocks noChangeAspect="1"/>
          </p:cNvPicPr>
          <p:nvPr/>
        </p:nvPicPr>
        <p:blipFill>
          <a:blip r:embed="rId2"/>
          <a:stretch>
            <a:fillRect/>
          </a:stretch>
        </p:blipFill>
        <p:spPr>
          <a:xfrm>
            <a:off x="2899812" y="2583875"/>
            <a:ext cx="5734737" cy="3371872"/>
          </a:xfrm>
          <a:prstGeom prst="rect">
            <a:avLst/>
          </a:prstGeom>
        </p:spPr>
      </p:pic>
    </p:spTree>
    <p:extLst>
      <p:ext uri="{BB962C8B-B14F-4D97-AF65-F5344CB8AC3E}">
        <p14:creationId xmlns:p14="http://schemas.microsoft.com/office/powerpoint/2010/main" val="32874391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5596" y="941696"/>
            <a:ext cx="9348716" cy="1077218"/>
          </a:xfrm>
          <a:prstGeom prst="rect">
            <a:avLst/>
          </a:prstGeom>
          <a:noFill/>
        </p:spPr>
        <p:txBody>
          <a:bodyPr wrap="square" rtlCol="0">
            <a:spAutoFit/>
          </a:bodyPr>
          <a:lstStyle/>
          <a:p>
            <a:pPr marL="285750" indent="-285750">
              <a:buFontTx/>
              <a:buChar char="-"/>
            </a:pPr>
            <a:r>
              <a:rPr lang="en-US" sz="3200" dirty="0" smtClean="0">
                <a:solidFill>
                  <a:srgbClr val="FF0000"/>
                </a:solidFill>
              </a:rPr>
              <a:t>XEM LẠI BÀI NGÀY HÔM NAY</a:t>
            </a:r>
          </a:p>
          <a:p>
            <a:pPr marL="285750" indent="-285750">
              <a:buFontTx/>
              <a:buChar char="-"/>
            </a:pPr>
            <a:r>
              <a:rPr lang="en-US" sz="3200" dirty="0" smtClean="0">
                <a:solidFill>
                  <a:srgbClr val="FF0000"/>
                </a:solidFill>
              </a:rPr>
              <a:t>ĐỌC TRƯỚC PHẦN 3. THỰC HÀNH GỠ LỖI</a:t>
            </a:r>
            <a:endParaRPr lang="en-US" sz="3200" dirty="0">
              <a:solidFill>
                <a:srgbClr val="FF0000"/>
              </a:solidFill>
            </a:endParaRPr>
          </a:p>
        </p:txBody>
      </p:sp>
    </p:spTree>
    <p:extLst>
      <p:ext uri="{BB962C8B-B14F-4D97-AF65-F5344CB8AC3E}">
        <p14:creationId xmlns:p14="http://schemas.microsoft.com/office/powerpoint/2010/main" val="38138156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77737" y="1430945"/>
            <a:ext cx="6096000" cy="3416320"/>
          </a:xfrm>
          <a:prstGeom prst="rect">
            <a:avLst/>
          </a:prstGeom>
        </p:spPr>
        <p:txBody>
          <a:bodyPr>
            <a:spAutoFit/>
          </a:bodyPr>
          <a:lstStyle/>
          <a:p>
            <a:pPr lvl="0" algn="ctr"/>
            <a:r>
              <a:rPr lang="en-US" sz="5400" b="1" dirty="0" smtClean="0">
                <a:ln w="12700">
                  <a:solidFill>
                    <a:srgbClr val="002060"/>
                  </a:solidFill>
                  <a:prstDash val="solid"/>
                </a:ln>
                <a:solidFill>
                  <a:srgbClr val="FFFF00"/>
                </a:solidFill>
                <a:effectLst>
                  <a:outerShdw dist="38100" dir="2640000" algn="bl" rotWithShape="0">
                    <a:srgbClr val="002060"/>
                  </a:outerShdw>
                </a:effectLst>
              </a:rPr>
              <a:t>CẢM ƠN QUÝ </a:t>
            </a:r>
            <a:r>
              <a:rPr lang="en-US" sz="5400" b="1">
                <a:ln w="12700">
                  <a:solidFill>
                    <a:srgbClr val="002060"/>
                  </a:solidFill>
                  <a:prstDash val="solid"/>
                </a:ln>
                <a:solidFill>
                  <a:srgbClr val="FFFF00"/>
                </a:solidFill>
                <a:effectLst>
                  <a:outerShdw dist="38100" dir="2640000" algn="bl" rotWithShape="0">
                    <a:srgbClr val="002060"/>
                  </a:outerShdw>
                </a:effectLst>
              </a:rPr>
              <a:t>THẦY </a:t>
            </a:r>
            <a:r>
              <a:rPr lang="en-US" sz="5400" b="1" smtClean="0">
                <a:ln w="12700">
                  <a:solidFill>
                    <a:srgbClr val="002060"/>
                  </a:solidFill>
                  <a:prstDash val="solid"/>
                </a:ln>
                <a:solidFill>
                  <a:srgbClr val="FFFF00"/>
                </a:solidFill>
                <a:effectLst>
                  <a:outerShdw dist="38100" dir="2640000" algn="bl" rotWithShape="0">
                    <a:srgbClr val="002060"/>
                  </a:outerShdw>
                </a:effectLst>
              </a:rPr>
              <a:t>CÔ, </a:t>
            </a:r>
            <a:r>
              <a:rPr lang="en-US" sz="5400" b="1" dirty="0" smtClean="0">
                <a:ln w="12700">
                  <a:solidFill>
                    <a:srgbClr val="002060"/>
                  </a:solidFill>
                  <a:prstDash val="solid"/>
                </a:ln>
                <a:solidFill>
                  <a:srgbClr val="FFFF00"/>
                </a:solidFill>
                <a:effectLst>
                  <a:outerShdw dist="38100" dir="2640000" algn="bl" rotWithShape="0">
                    <a:srgbClr val="002060"/>
                  </a:outerShdw>
                </a:effectLst>
              </a:rPr>
              <a:t>CHÚC THẦY CÔ SỨC KHỎE</a:t>
            </a:r>
            <a:endParaRPr lang="en-US" sz="5400" b="1" dirty="0">
              <a:ln w="12700">
                <a:solidFill>
                  <a:srgbClr val="002060"/>
                </a:solidFill>
                <a:prstDash val="solid"/>
              </a:ln>
              <a:solidFill>
                <a:srgbClr val="FFFF00"/>
              </a:solidFill>
              <a:effectLst>
                <a:outerShdw dist="38100" dir="2640000" algn="bl" rotWithShape="0">
                  <a:srgbClr val="002060"/>
                </a:outerShdw>
              </a:effectLst>
            </a:endParaRPr>
          </a:p>
        </p:txBody>
      </p:sp>
    </p:spTree>
    <p:extLst>
      <p:ext uri="{BB962C8B-B14F-4D97-AF65-F5344CB8AC3E}">
        <p14:creationId xmlns:p14="http://schemas.microsoft.com/office/powerpoint/2010/main" val="704359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xmlns="" id="{1A379531-265B-4DE8-864F-72EBFAADF1F7}"/>
              </a:ext>
            </a:extLst>
          </p:cNvPr>
          <p:cNvSpPr/>
          <p:nvPr/>
        </p:nvSpPr>
        <p:spPr>
          <a:xfrm rot="126755">
            <a:off x="1360360" y="1066899"/>
            <a:ext cx="9503347" cy="4111139"/>
          </a:xfrm>
          <a:prstGeom prst="rect">
            <a:avLst/>
          </a:prstGeom>
          <a:solidFill>
            <a:schemeClr val="accent1">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xmlns=""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xmlns="" id="{FF70B85D-AC43-4F3A-94A0-B4BADDF56878}"/>
              </a:ext>
            </a:extLst>
          </p:cNvPr>
          <p:cNvSpPr/>
          <p:nvPr/>
        </p:nvSpPr>
        <p:spPr>
          <a:xfrm rot="4829593">
            <a:off x="9986895" y="1023312"/>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xmlns="" id="{F04C48D2-1DD6-4A8B-AA47-BA4710F38FBC}"/>
              </a:ext>
            </a:extLst>
          </p:cNvPr>
          <p:cNvSpPr txBox="1"/>
          <p:nvPr/>
        </p:nvSpPr>
        <p:spPr>
          <a:xfrm>
            <a:off x="1558084" y="1453749"/>
            <a:ext cx="9730982" cy="2269660"/>
          </a:xfrm>
          <a:prstGeom prst="rect">
            <a:avLst/>
          </a:prstGeom>
          <a:noFill/>
        </p:spPr>
        <p:txBody>
          <a:bodyPr wrap="square" rtlCol="0">
            <a:spAutoFit/>
          </a:bodyPr>
          <a:lstStyle/>
          <a:p>
            <a:pPr algn="ctr">
              <a:lnSpc>
                <a:spcPct val="150000"/>
              </a:lnSpc>
            </a:pPr>
            <a:r>
              <a:rPr lang="en-US" sz="5400">
                <a:ln>
                  <a:solidFill>
                    <a:schemeClr val="bg1"/>
                  </a:solidFill>
                </a:ln>
                <a:solidFill>
                  <a:schemeClr val="accent1">
                    <a:lumMod val="75000"/>
                  </a:schemeClr>
                </a:solidFill>
                <a:latin typeface="+mj-lt"/>
              </a:rPr>
              <a:t>3. </a:t>
            </a:r>
            <a:r>
              <a:rPr lang="vi-VN" sz="5400">
                <a:ln>
                  <a:solidFill>
                    <a:schemeClr val="bg1"/>
                  </a:solidFill>
                </a:ln>
                <a:solidFill>
                  <a:schemeClr val="accent1">
                    <a:lumMod val="75000"/>
                  </a:schemeClr>
                </a:solidFill>
                <a:latin typeface="+mj-lt"/>
              </a:rPr>
              <a:t>THỰC HÀNH: </a:t>
            </a:r>
            <a:endParaRPr lang="en-US" sz="5400">
              <a:ln>
                <a:solidFill>
                  <a:schemeClr val="bg1"/>
                </a:solidFill>
              </a:ln>
              <a:solidFill>
                <a:schemeClr val="accent1">
                  <a:lumMod val="75000"/>
                </a:schemeClr>
              </a:solidFill>
              <a:latin typeface="+mj-lt"/>
            </a:endParaRPr>
          </a:p>
          <a:p>
            <a:pPr algn="ctr">
              <a:lnSpc>
                <a:spcPct val="150000"/>
              </a:lnSpc>
            </a:pPr>
            <a:r>
              <a:rPr lang="en-US" sz="4800">
                <a:ln>
                  <a:solidFill>
                    <a:schemeClr val="bg1"/>
                  </a:solidFill>
                </a:ln>
                <a:solidFill>
                  <a:schemeClr val="accent1">
                    <a:lumMod val="75000"/>
                  </a:schemeClr>
                </a:solidFill>
                <a:latin typeface="+mj-lt"/>
              </a:rPr>
              <a:t>GỠ LỖI</a:t>
            </a:r>
            <a:endParaRPr lang="vi-VN" sz="4800">
              <a:ln>
                <a:solidFill>
                  <a:schemeClr val="bg1"/>
                </a:solidFill>
              </a:ln>
              <a:solidFill>
                <a:schemeClr val="accent1">
                  <a:lumMod val="75000"/>
                </a:schemeClr>
              </a:solidFill>
              <a:latin typeface="+mj-lt"/>
            </a:endParaRPr>
          </a:p>
        </p:txBody>
      </p:sp>
      <p:grpSp>
        <p:nvGrpSpPr>
          <p:cNvPr id="9" name="Google Shape;211;p3">
            <a:extLst>
              <a:ext uri="{FF2B5EF4-FFF2-40B4-BE49-F238E27FC236}">
                <a16:creationId xmlns:a16="http://schemas.microsoft.com/office/drawing/2014/main" xmlns=""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xmlns=""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xmlns=""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xmlns=""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xmlns=""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xmlns=""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xmlns=""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xmlns=""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xmlns=""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xmlns=""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xmlns=""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xmlns=""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xmlns=""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xmlns=""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xmlns=""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xmlns=""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xmlns=""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xmlns=""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xmlns=""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xmlns=""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xmlns=""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xmlns=""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2241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xmlns="" id="{1A379531-265B-4DE8-864F-72EBFAADF1F7}"/>
              </a:ext>
            </a:extLst>
          </p:cNvPr>
          <p:cNvSpPr/>
          <p:nvPr/>
        </p:nvSpPr>
        <p:spPr>
          <a:xfrm rot="126755">
            <a:off x="1381814" y="1114364"/>
            <a:ext cx="8856910" cy="2456768"/>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xmlns=""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xmlns=""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xmlns="" id="{F04C48D2-1DD6-4A8B-AA47-BA4710F38FBC}"/>
              </a:ext>
            </a:extLst>
          </p:cNvPr>
          <p:cNvSpPr txBox="1"/>
          <p:nvPr/>
        </p:nvSpPr>
        <p:spPr>
          <a:xfrm>
            <a:off x="0" y="1423392"/>
            <a:ext cx="11612547" cy="1938992"/>
          </a:xfrm>
          <a:prstGeom prst="rect">
            <a:avLst/>
          </a:prstGeom>
          <a:noFill/>
        </p:spPr>
        <p:txBody>
          <a:bodyPr wrap="square" rtlCol="0">
            <a:spAutoFit/>
          </a:bodyPr>
          <a:lstStyle/>
          <a:p>
            <a:pPr marL="1143000" indent="-1143000" algn="ctr">
              <a:buAutoNum type="arabicPeriod"/>
            </a:pPr>
            <a:r>
              <a:rPr lang="vi-VN" sz="6000">
                <a:solidFill>
                  <a:schemeClr val="accent3">
                    <a:lumMod val="50000"/>
                  </a:schemeClr>
                </a:solidFill>
                <a:latin typeface="+mj-lt"/>
              </a:rPr>
              <a:t>KIỂM TH</a:t>
            </a:r>
            <a:r>
              <a:rPr lang="en-US" sz="6000">
                <a:solidFill>
                  <a:schemeClr val="accent3">
                    <a:lumMod val="50000"/>
                  </a:schemeClr>
                </a:solidFill>
                <a:latin typeface="+mj-lt"/>
              </a:rPr>
              <a:t>Ử</a:t>
            </a:r>
            <a:r>
              <a:rPr lang="vi-VN" sz="6000">
                <a:solidFill>
                  <a:schemeClr val="accent3">
                    <a:lumMod val="50000"/>
                  </a:schemeClr>
                </a:solidFill>
                <a:latin typeface="+mj-lt"/>
              </a:rPr>
              <a:t> </a:t>
            </a:r>
            <a:endParaRPr lang="en-US" sz="6000">
              <a:solidFill>
                <a:schemeClr val="accent3">
                  <a:lumMod val="50000"/>
                </a:schemeClr>
              </a:solidFill>
              <a:latin typeface="+mj-lt"/>
            </a:endParaRPr>
          </a:p>
          <a:p>
            <a:pPr algn="ctr"/>
            <a:r>
              <a:rPr lang="vi-VN" sz="6000">
                <a:solidFill>
                  <a:schemeClr val="accent3">
                    <a:lumMod val="50000"/>
                  </a:schemeClr>
                </a:solidFill>
                <a:latin typeface="+mj-lt"/>
              </a:rPr>
              <a:t>VÀ PHÂN LOẠI LỖ</a:t>
            </a:r>
            <a:r>
              <a:rPr lang="en-US" sz="6000">
                <a:solidFill>
                  <a:schemeClr val="accent3">
                    <a:lumMod val="50000"/>
                  </a:schemeClr>
                </a:solidFill>
                <a:latin typeface="+mj-lt"/>
              </a:rPr>
              <a:t>I</a:t>
            </a:r>
            <a:endParaRPr lang="vi-VN" sz="6000">
              <a:solidFill>
                <a:schemeClr val="accent3">
                  <a:lumMod val="50000"/>
                </a:schemeClr>
              </a:solidFill>
              <a:latin typeface="+mj-lt"/>
            </a:endParaRPr>
          </a:p>
        </p:txBody>
      </p:sp>
      <p:grpSp>
        <p:nvGrpSpPr>
          <p:cNvPr id="9" name="Google Shape;211;p3">
            <a:extLst>
              <a:ext uri="{FF2B5EF4-FFF2-40B4-BE49-F238E27FC236}">
                <a16:creationId xmlns:a16="http://schemas.microsoft.com/office/drawing/2014/main" xmlns=""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xmlns=""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xmlns=""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xmlns=""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xmlns=""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xmlns=""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xmlns=""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xmlns=""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xmlns=""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xmlns=""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xmlns=""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xmlns=""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xmlns=""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xmlns=""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xmlns=""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xmlns=""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xmlns=""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xmlns=""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xmlns=""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xmlns=""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xmlns=""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xmlns=""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1" name="Picture 30" descr="Graphical user interface, application&#10;&#10;Description automatically generated">
            <a:extLst>
              <a:ext uri="{FF2B5EF4-FFF2-40B4-BE49-F238E27FC236}">
                <a16:creationId xmlns:a16="http://schemas.microsoft.com/office/drawing/2014/main" xmlns="" id="{833736D5-B79E-4BDE-A0F8-5AB7C5568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6626" y="3636762"/>
            <a:ext cx="2812194" cy="2803758"/>
          </a:xfrm>
          <a:prstGeom prst="rect">
            <a:avLst/>
          </a:prstGeom>
        </p:spPr>
      </p:pic>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xmlns="" id="{1A379531-265B-4DE8-864F-72EBFAADF1F7}"/>
              </a:ext>
            </a:extLst>
          </p:cNvPr>
          <p:cNvSpPr/>
          <p:nvPr/>
        </p:nvSpPr>
        <p:spPr>
          <a:xfrm rot="126755">
            <a:off x="1341034" y="706415"/>
            <a:ext cx="8856910" cy="5483653"/>
          </a:xfrm>
          <a:prstGeom prst="rect">
            <a:avLst/>
          </a:prstGeom>
          <a:solidFill>
            <a:schemeClr val="accent3">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solidFill>
                <a:schemeClr val="accent1">
                  <a:lumMod val="90000"/>
                  <a:lumOff val="10000"/>
                </a:schemeClr>
              </a:solidFill>
            </a:endParaRPr>
          </a:p>
        </p:txBody>
      </p:sp>
      <p:sp>
        <p:nvSpPr>
          <p:cNvPr id="6" name="Google Shape;1766;p26">
            <a:extLst>
              <a:ext uri="{FF2B5EF4-FFF2-40B4-BE49-F238E27FC236}">
                <a16:creationId xmlns:a16="http://schemas.microsoft.com/office/drawing/2014/main" xmlns=""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xmlns=""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xmlns="" id="{F04C48D2-1DD6-4A8B-AA47-BA4710F38FBC}"/>
              </a:ext>
            </a:extLst>
          </p:cNvPr>
          <p:cNvSpPr txBox="1"/>
          <p:nvPr/>
        </p:nvSpPr>
        <p:spPr>
          <a:xfrm>
            <a:off x="1576819" y="813886"/>
            <a:ext cx="8771853" cy="5250733"/>
          </a:xfrm>
          <a:prstGeom prst="rect">
            <a:avLst/>
          </a:prstGeom>
          <a:noFill/>
        </p:spPr>
        <p:txBody>
          <a:bodyPr wrap="square" rtlCol="0">
            <a:spAutoFit/>
          </a:bodyPr>
          <a:lstStyle/>
          <a:p>
            <a:pPr algn="ctr">
              <a:lnSpc>
                <a:spcPct val="150000"/>
              </a:lnSpc>
            </a:pPr>
            <a:r>
              <a:rPr lang="en-US" sz="3600" b="1">
                <a:solidFill>
                  <a:schemeClr val="accent6">
                    <a:lumMod val="50000"/>
                  </a:schemeClr>
                </a:solidFill>
                <a:latin typeface="UTM Avo" panose="02040603050506020204" pitchFamily="18" charset="0"/>
              </a:rPr>
              <a:t>NHIỆM VỤ: </a:t>
            </a:r>
          </a:p>
          <a:p>
            <a:pPr>
              <a:lnSpc>
                <a:spcPct val="150000"/>
              </a:lnSpc>
            </a:pPr>
            <a:r>
              <a:rPr lang="vi-VN" sz="3200">
                <a:solidFill>
                  <a:schemeClr val="accent6">
                    <a:lumMod val="50000"/>
                  </a:schemeClr>
                </a:solidFill>
                <a:latin typeface="UTM Avo" panose="02040603050506020204" pitchFamily="18" charset="0"/>
              </a:rPr>
              <a:t>Giả sử trong trò chơi Đoán số, không ai được đoán quá 7 lần. Em hãy gỡ lỗi chương trình trò chơi Đoán số trong Hình 15.4 (đã được bổ sung chức năng thông báo người chơi thua cuộc nếu vẫn đoán sai ở lần thứ 7).</a:t>
            </a:r>
          </a:p>
        </p:txBody>
      </p:sp>
      <p:grpSp>
        <p:nvGrpSpPr>
          <p:cNvPr id="9" name="Google Shape;211;p3">
            <a:extLst>
              <a:ext uri="{FF2B5EF4-FFF2-40B4-BE49-F238E27FC236}">
                <a16:creationId xmlns:a16="http://schemas.microsoft.com/office/drawing/2014/main" xmlns=""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xmlns=""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xmlns=""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xmlns=""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xmlns=""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xmlns=""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xmlns=""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xmlns=""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xmlns=""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xmlns=""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xmlns=""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xmlns=""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xmlns=""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xmlns=""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xmlns=""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xmlns=""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xmlns=""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xmlns=""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xmlns=""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xmlns=""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xmlns=""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xmlns=""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05227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992DB59-A3B0-4557-A3D2-B0B0A92B6485}"/>
              </a:ext>
            </a:extLst>
          </p:cNvPr>
          <p:cNvPicPr>
            <a:picLocks noChangeAspect="1"/>
          </p:cNvPicPr>
          <p:nvPr/>
        </p:nvPicPr>
        <p:blipFill>
          <a:blip r:embed="rId2"/>
          <a:stretch>
            <a:fillRect/>
          </a:stretch>
        </p:blipFill>
        <p:spPr>
          <a:xfrm>
            <a:off x="3728554" y="446563"/>
            <a:ext cx="4734891" cy="5964874"/>
          </a:xfrm>
          <a:prstGeom prst="rect">
            <a:avLst/>
          </a:prstGeom>
        </p:spPr>
      </p:pic>
    </p:spTree>
    <p:extLst>
      <p:ext uri="{BB962C8B-B14F-4D97-AF65-F5344CB8AC3E}">
        <p14:creationId xmlns:p14="http://schemas.microsoft.com/office/powerpoint/2010/main" val="25151068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5">
            <a:extLst>
              <a:ext uri="{FF2B5EF4-FFF2-40B4-BE49-F238E27FC236}">
                <a16:creationId xmlns:a16="http://schemas.microsoft.com/office/drawing/2014/main" xmlns="" id="{E55C4CD9-B033-463B-A543-D55D3C2BC369}"/>
              </a:ext>
            </a:extLst>
          </p:cNvPr>
          <p:cNvSpPr txBox="1"/>
          <p:nvPr/>
        </p:nvSpPr>
        <p:spPr>
          <a:xfrm>
            <a:off x="4116753" y="511054"/>
            <a:ext cx="7043615" cy="574388"/>
          </a:xfrm>
          <a:prstGeom prst="rect">
            <a:avLst/>
          </a:prstGeom>
          <a:noFill/>
        </p:spPr>
        <p:txBody>
          <a:bodyPr wrap="square">
            <a:spAutoFit/>
          </a:bodyPr>
          <a:lstStyle/>
          <a:p>
            <a:pPr algn="just">
              <a:lnSpc>
                <a:spcPct val="150000"/>
              </a:lnSpc>
            </a:pPr>
            <a:r>
              <a:rPr lang="vi-VN" altLang="zh-CN" sz="2400" b="1">
                <a:solidFill>
                  <a:schemeClr val="accent1">
                    <a:lumMod val="75000"/>
                  </a:schemeClr>
                </a:solidFill>
                <a:latin typeface="UTM Avo" panose="02040603050506020204" pitchFamily="18" charset="0"/>
                <a:cs typeface="Times New Roman" panose="02020603050405020304" pitchFamily="18" charset="0"/>
              </a:rPr>
              <a:t>a) Ki</a:t>
            </a:r>
            <a:r>
              <a:rPr lang="en-US" altLang="zh-CN" sz="2400" b="1">
                <a:solidFill>
                  <a:schemeClr val="accent1">
                    <a:lumMod val="75000"/>
                  </a:schemeClr>
                </a:solidFill>
                <a:latin typeface="UTM Avo" panose="02040603050506020204" pitchFamily="18" charset="0"/>
                <a:cs typeface="Times New Roman" panose="02020603050405020304" pitchFamily="18" charset="0"/>
              </a:rPr>
              <a:t>ể</a:t>
            </a:r>
            <a:r>
              <a:rPr lang="vi-VN" altLang="zh-CN" sz="2400" b="1">
                <a:solidFill>
                  <a:schemeClr val="accent1">
                    <a:lumMod val="75000"/>
                  </a:schemeClr>
                </a:solidFill>
                <a:latin typeface="UTM Avo" panose="02040603050506020204" pitchFamily="18" charset="0"/>
                <a:cs typeface="Times New Roman" panose="02020603050405020304" pitchFamily="18" charset="0"/>
              </a:rPr>
              <a:t>m th</a:t>
            </a:r>
            <a:r>
              <a:rPr lang="en-US" altLang="zh-CN" sz="2400" b="1">
                <a:solidFill>
                  <a:schemeClr val="accent1">
                    <a:lumMod val="75000"/>
                  </a:schemeClr>
                </a:solidFill>
                <a:latin typeface="UTM Avo" panose="02040603050506020204" pitchFamily="18" charset="0"/>
                <a:cs typeface="Times New Roman" panose="02020603050405020304" pitchFamily="18" charset="0"/>
              </a:rPr>
              <a:t>ử</a:t>
            </a:r>
            <a:r>
              <a:rPr lang="vi-VN" altLang="zh-CN" sz="2400" b="1">
                <a:solidFill>
                  <a:schemeClr val="accent1">
                    <a:lumMod val="75000"/>
                  </a:schemeClr>
                </a:solidFill>
                <a:latin typeface="UTM Avo" panose="02040603050506020204" pitchFamily="18" charset="0"/>
                <a:cs typeface="Times New Roman" panose="02020603050405020304" pitchFamily="18" charset="0"/>
              </a:rPr>
              <a:t> và phát hiện lỗi</a:t>
            </a:r>
            <a:endParaRPr lang="en-US" altLang="zh-CN" sz="2400" b="1">
              <a:solidFill>
                <a:schemeClr val="accent1">
                  <a:lumMod val="75000"/>
                </a:schemeClr>
              </a:solidFill>
              <a:latin typeface="UTM Avo" panose="02040603050506020204" pitchFamily="18" charset="0"/>
              <a:cs typeface="Times New Roman" panose="02020603050405020304" pitchFamily="18" charset="0"/>
            </a:endParaRPr>
          </a:p>
        </p:txBody>
      </p:sp>
      <p:grpSp>
        <p:nvGrpSpPr>
          <p:cNvPr id="105" name="组合 31">
            <a:extLst>
              <a:ext uri="{FF2B5EF4-FFF2-40B4-BE49-F238E27FC236}">
                <a16:creationId xmlns:a16="http://schemas.microsoft.com/office/drawing/2014/main" xmlns="" id="{5E082E0E-31C2-4417-84D2-F0F153C862E4}"/>
              </a:ext>
            </a:extLst>
          </p:cNvPr>
          <p:cNvGrpSpPr/>
          <p:nvPr/>
        </p:nvGrpSpPr>
        <p:grpSpPr>
          <a:xfrm>
            <a:off x="1880140" y="354706"/>
            <a:ext cx="2236613" cy="779317"/>
            <a:chOff x="1828798" y="932844"/>
            <a:chExt cx="3177716" cy="1021522"/>
          </a:xfrm>
          <a:effectLst>
            <a:outerShdw blurRad="50800" dist="38100" dir="5400000" algn="t" rotWithShape="0">
              <a:prstClr val="black">
                <a:alpha val="40000"/>
              </a:prstClr>
            </a:outerShdw>
          </a:effectLst>
        </p:grpSpPr>
        <p:sp>
          <p:nvSpPr>
            <p:cNvPr id="107" name="圆角矩形 32">
              <a:extLst>
                <a:ext uri="{FF2B5EF4-FFF2-40B4-BE49-F238E27FC236}">
                  <a16:creationId xmlns:a16="http://schemas.microsoft.com/office/drawing/2014/main" xmlns="" id="{3F0FCC20-9A4F-413A-A827-6921C8BD255D}"/>
                </a:ext>
              </a:extLst>
            </p:cNvPr>
            <p:cNvSpPr/>
            <p:nvPr/>
          </p:nvSpPr>
          <p:spPr>
            <a:xfrm rot="10800000" flipV="1">
              <a:off x="1828798" y="932844"/>
              <a:ext cx="3177716" cy="1021522"/>
            </a:xfrm>
            <a:prstGeom prst="roundRect">
              <a:avLst>
                <a:gd name="adj" fmla="val 83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Hướ</a:t>
              </a:r>
              <a:r>
                <a:rPr kumimoji="0" lang="en-US"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ng dẫn</a:t>
              </a:r>
              <a:endParaRPr kumimoji="0" lang="en-US" sz="1800" b="1" i="0" u="none" strike="noStrike" kern="1200" cap="none" spc="0" normalizeH="0" baseline="0" noProof="0">
                <a:ln>
                  <a:noFill/>
                </a:ln>
                <a:solidFill>
                  <a:schemeClr val="accent1">
                    <a:lumMod val="75000"/>
                  </a:schemeClr>
                </a:solidFill>
                <a:effectLst/>
                <a:uLnTx/>
                <a:uFillTx/>
                <a:latin typeface="Arial"/>
                <a:ea typeface="+mn-ea"/>
                <a:cs typeface="+mn-cs"/>
              </a:endParaRPr>
            </a:p>
          </p:txBody>
        </p:sp>
        <p:sp>
          <p:nvSpPr>
            <p:cNvPr id="108" name="圆角矩形 33">
              <a:extLst>
                <a:ext uri="{FF2B5EF4-FFF2-40B4-BE49-F238E27FC236}">
                  <a16:creationId xmlns:a16="http://schemas.microsoft.com/office/drawing/2014/main" xmlns="" id="{14B9B787-A669-414F-9BF9-767867389EDE}"/>
                </a:ext>
              </a:extLst>
            </p:cNvPr>
            <p:cNvSpPr/>
            <p:nvPr/>
          </p:nvSpPr>
          <p:spPr>
            <a:xfrm flipV="1">
              <a:off x="1930551" y="1007532"/>
              <a:ext cx="2960415" cy="835069"/>
            </a:xfrm>
            <a:prstGeom prst="roundRect">
              <a:avLst>
                <a:gd name="adj" fmla="val 8395"/>
              </a:avLst>
            </a:prstGeom>
            <a:noFill/>
            <a:ln w="3810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pic>
        <p:nvPicPr>
          <p:cNvPr id="112" name="图片 15">
            <a:extLst>
              <a:ext uri="{FF2B5EF4-FFF2-40B4-BE49-F238E27FC236}">
                <a16:creationId xmlns:a16="http://schemas.microsoft.com/office/drawing/2014/main" xmlns="" id="{F7DAE82C-83D5-490A-A2EA-230023874F2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9317" b="23069"/>
          <a:stretch/>
        </p:blipFill>
        <p:spPr>
          <a:xfrm rot="20704191">
            <a:off x="411958" y="202393"/>
            <a:ext cx="1699419" cy="979096"/>
          </a:xfrm>
          <a:prstGeom prst="rect">
            <a:avLst/>
          </a:prstGeom>
        </p:spPr>
      </p:pic>
      <p:sp>
        <p:nvSpPr>
          <p:cNvPr id="40" name="TextBox 39">
            <a:extLst>
              <a:ext uri="{FF2B5EF4-FFF2-40B4-BE49-F238E27FC236}">
                <a16:creationId xmlns:a16="http://schemas.microsoft.com/office/drawing/2014/main" xmlns="" id="{B0130CF1-A5C0-459F-A801-0D6024BBC1BE}"/>
              </a:ext>
            </a:extLst>
          </p:cNvPr>
          <p:cNvSpPr txBox="1"/>
          <p:nvPr/>
        </p:nvSpPr>
        <p:spPr>
          <a:xfrm>
            <a:off x="631695" y="1383883"/>
            <a:ext cx="10528673" cy="3337837"/>
          </a:xfrm>
          <a:prstGeom prst="rect">
            <a:avLst/>
          </a:prstGeom>
          <a:noFill/>
        </p:spPr>
        <p:txBody>
          <a:bodyPr wrap="square">
            <a:spAutoFit/>
          </a:bodyPr>
          <a:lstStyle/>
          <a:p>
            <a:pPr algn="just">
              <a:lnSpc>
                <a:spcPct val="150000"/>
              </a:lnSpc>
            </a:pPr>
            <a:r>
              <a:rPr lang="vi-VN" altLang="zh-CN" sz="2400" b="1">
                <a:solidFill>
                  <a:schemeClr val="accent1">
                    <a:lumMod val="75000"/>
                  </a:schemeClr>
                </a:solidFill>
                <a:latin typeface="UTM Avo" panose="02040603050506020204" pitchFamily="18" charset="0"/>
                <a:cs typeface="Times New Roman" panose="02020603050405020304" pitchFamily="18" charset="0"/>
              </a:rPr>
              <a:t>B</a:t>
            </a:r>
            <a:r>
              <a:rPr lang="en-US" altLang="zh-CN" sz="2400" b="1">
                <a:solidFill>
                  <a:schemeClr val="accent1">
                    <a:lumMod val="75000"/>
                  </a:schemeClr>
                </a:solidFill>
                <a:latin typeface="UTM Avo" panose="02040603050506020204" pitchFamily="18" charset="0"/>
                <a:cs typeface="Times New Roman" panose="02020603050405020304" pitchFamily="18" charset="0"/>
              </a:rPr>
              <a:t>ướ</a:t>
            </a:r>
            <a:r>
              <a:rPr lang="vi-VN" altLang="zh-CN" sz="2400" b="1">
                <a:solidFill>
                  <a:schemeClr val="accent1">
                    <a:lumMod val="75000"/>
                  </a:schemeClr>
                </a:solidFill>
                <a:latin typeface="UTM Avo" panose="02040603050506020204" pitchFamily="18" charset="0"/>
                <a:cs typeface="Times New Roman" panose="02020603050405020304" pitchFamily="18" charset="0"/>
              </a:rPr>
              <a:t>c 1. Chạy thử ch</a:t>
            </a:r>
            <a:r>
              <a:rPr lang="en-US" altLang="zh-CN" sz="2400" b="1">
                <a:solidFill>
                  <a:schemeClr val="accent1">
                    <a:lumMod val="75000"/>
                  </a:schemeClr>
                </a:solidFill>
                <a:latin typeface="UTM Avo" panose="02040603050506020204" pitchFamily="18" charset="0"/>
                <a:cs typeface="Times New Roman" panose="02020603050405020304" pitchFamily="18" charset="0"/>
              </a:rPr>
              <a:t>ươ</a:t>
            </a:r>
            <a:r>
              <a:rPr lang="vi-VN" altLang="zh-CN" sz="2400" b="1">
                <a:solidFill>
                  <a:schemeClr val="accent1">
                    <a:lumMod val="75000"/>
                  </a:schemeClr>
                </a:solidFill>
                <a:latin typeface="UTM Avo" panose="02040603050506020204" pitchFamily="18" charset="0"/>
                <a:cs typeface="Times New Roman" panose="02020603050405020304" pitchFamily="18" charset="0"/>
              </a:rPr>
              <a:t>ng trình</a:t>
            </a:r>
            <a:endParaRPr lang="en-US" altLang="zh-CN" sz="2400" b="1">
              <a:solidFill>
                <a:schemeClr val="accent1">
                  <a:lumMod val="75000"/>
                </a:schemeClr>
              </a:solidFill>
              <a:latin typeface="UTM Avo" panose="02040603050506020204" pitchFamily="18" charset="0"/>
              <a:cs typeface="Times New Roman" panose="02020603050405020304" pitchFamily="18" charset="0"/>
            </a:endParaRPr>
          </a:p>
          <a:p>
            <a:pPr algn="just">
              <a:lnSpc>
                <a:spcPct val="150000"/>
              </a:lnSpc>
            </a:pPr>
            <a:r>
              <a:rPr lang="vi-VN" altLang="zh-CN" sz="2400">
                <a:solidFill>
                  <a:schemeClr val="accent1">
                    <a:lumMod val="75000"/>
                  </a:schemeClr>
                </a:solidFill>
                <a:latin typeface="UTM Avo" panose="02040603050506020204" pitchFamily="18" charset="0"/>
                <a:cs typeface="Times New Roman" panose="02020603050405020304" pitchFamily="18" charset="0"/>
              </a:rPr>
              <a:t>-</a:t>
            </a:r>
            <a:r>
              <a:rPr lang="en-US" altLang="zh-CN" sz="2400">
                <a:solidFill>
                  <a:schemeClr val="accent1">
                    <a:lumMod val="75000"/>
                  </a:schemeClr>
                </a:solidFill>
                <a:latin typeface="UTM Avo" panose="02040603050506020204" pitchFamily="18" charset="0"/>
                <a:cs typeface="Times New Roman" panose="02020603050405020304" pitchFamily="18" charset="0"/>
              </a:rPr>
              <a:t> </a:t>
            </a:r>
            <a:r>
              <a:rPr lang="vi-VN" altLang="zh-CN" sz="2400" b="1">
                <a:solidFill>
                  <a:schemeClr val="accent1">
                    <a:lumMod val="75000"/>
                  </a:schemeClr>
                </a:solidFill>
                <a:latin typeface="UTM Avo" panose="02040603050506020204" pitchFamily="18" charset="0"/>
                <a:cs typeface="Times New Roman" panose="02020603050405020304" pitchFamily="18" charset="0"/>
              </a:rPr>
              <a:t>Với tình huống đoán đúng </a:t>
            </a:r>
            <a:r>
              <a:rPr lang="vi-VN" altLang="zh-CN" sz="2400">
                <a:solidFill>
                  <a:schemeClr val="accent1">
                    <a:lumMod val="75000"/>
                  </a:schemeClr>
                </a:solidFill>
                <a:latin typeface="UTM Avo" panose="02040603050506020204" pitchFamily="18" charset="0"/>
                <a:cs typeface="Times New Roman" panose="02020603050405020304" pitchFamily="18" charset="0"/>
              </a:rPr>
              <a:t>số bí mật sau không quá 7 lần đoán, thông báo hiển thị số lần đoán không xuất hiện cụm từ “Số lần đoán:" như trong chương trình.</a:t>
            </a:r>
          </a:p>
          <a:p>
            <a:pPr algn="just">
              <a:lnSpc>
                <a:spcPct val="150000"/>
              </a:lnSpc>
            </a:pPr>
            <a:r>
              <a:rPr lang="vi-VN" altLang="zh-CN" sz="2400">
                <a:solidFill>
                  <a:schemeClr val="accent1">
                    <a:lumMod val="75000"/>
                  </a:schemeClr>
                </a:solidFill>
                <a:latin typeface="UTM Avo" panose="02040603050506020204" pitchFamily="18" charset="0"/>
                <a:cs typeface="Times New Roman" panose="02020603050405020304" pitchFamily="18" charset="0"/>
              </a:rPr>
              <a:t>-</a:t>
            </a:r>
            <a:r>
              <a:rPr lang="en-US" altLang="zh-CN" sz="2400">
                <a:solidFill>
                  <a:schemeClr val="accent1">
                    <a:lumMod val="75000"/>
                  </a:schemeClr>
                </a:solidFill>
                <a:latin typeface="UTM Avo" panose="02040603050506020204" pitchFamily="18" charset="0"/>
                <a:cs typeface="Times New Roman" panose="02020603050405020304" pitchFamily="18" charset="0"/>
              </a:rPr>
              <a:t> </a:t>
            </a:r>
            <a:r>
              <a:rPr lang="vi-VN" altLang="zh-CN" sz="2400" b="1">
                <a:solidFill>
                  <a:schemeClr val="accent1">
                    <a:lumMod val="75000"/>
                  </a:schemeClr>
                </a:solidFill>
                <a:latin typeface="UTM Avo" panose="02040603050506020204" pitchFamily="18" charset="0"/>
                <a:cs typeface="Times New Roman" panose="02020603050405020304" pitchFamily="18" charset="0"/>
              </a:rPr>
              <a:t>Với tình huống đoán sai</a:t>
            </a:r>
            <a:r>
              <a:rPr lang="vi-VN" altLang="zh-CN" sz="2400">
                <a:solidFill>
                  <a:schemeClr val="accent1">
                    <a:lumMod val="75000"/>
                  </a:schemeClr>
                </a:solidFill>
                <a:latin typeface="UTM Avo" panose="02040603050506020204" pitchFamily="18" charset="0"/>
                <a:cs typeface="Times New Roman" panose="02020603050405020304" pitchFamily="18" charset="0"/>
              </a:rPr>
              <a:t>, chương trình không kết thúc và báo thua ngay sau khi đoán sai lần thứ 7 mà vẫn cho đoán thêm một lần nữa.</a:t>
            </a:r>
          </a:p>
        </p:txBody>
      </p:sp>
    </p:spTree>
    <p:extLst>
      <p:ext uri="{BB962C8B-B14F-4D97-AF65-F5344CB8AC3E}">
        <p14:creationId xmlns:p14="http://schemas.microsoft.com/office/powerpoint/2010/main" val="265182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1000"/>
                                        <p:tgtEl>
                                          <p:spTgt spid="112"/>
                                        </p:tgtEl>
                                      </p:cBhvr>
                                    </p:animEffect>
                                    <p:anim calcmode="lin" valueType="num">
                                      <p:cBhvr>
                                        <p:cTn id="8" dur="1000" fill="hold"/>
                                        <p:tgtEl>
                                          <p:spTgt spid="112"/>
                                        </p:tgtEl>
                                        <p:attrNameLst>
                                          <p:attrName>ppt_x</p:attrName>
                                        </p:attrNameLst>
                                      </p:cBhvr>
                                      <p:tavLst>
                                        <p:tav tm="0">
                                          <p:val>
                                            <p:strVal val="#ppt_x"/>
                                          </p:val>
                                        </p:tav>
                                        <p:tav tm="100000">
                                          <p:val>
                                            <p:strVal val="#ppt_x"/>
                                          </p:val>
                                        </p:tav>
                                      </p:tavLst>
                                    </p:anim>
                                    <p:anim calcmode="lin" valueType="num">
                                      <p:cBhvr>
                                        <p:cTn id="9" dur="1000" fill="hold"/>
                                        <p:tgtEl>
                                          <p:spTgt spid="1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86">
                                            <p:txEl>
                                              <p:pRg st="0" end="0"/>
                                            </p:txEl>
                                          </p:spTgt>
                                        </p:tgtEl>
                                        <p:attrNameLst>
                                          <p:attrName>style.visibility</p:attrName>
                                        </p:attrNameLst>
                                      </p:cBhvr>
                                      <p:to>
                                        <p:strVal val="visible"/>
                                      </p:to>
                                    </p:set>
                                    <p:animEffect transition="in" filter="wipe(left)">
                                      <p:cBhvr>
                                        <p:cTn id="13" dur="500"/>
                                        <p:tgtEl>
                                          <p:spTgt spid="186">
                                            <p:txEl>
                                              <p:pRg st="0" end="0"/>
                                            </p:txEl>
                                          </p:spTgt>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40">
                                            <p:txEl>
                                              <p:pRg st="0" end="0"/>
                                            </p:txEl>
                                          </p:spTgt>
                                        </p:tgtEl>
                                        <p:attrNameLst>
                                          <p:attrName>style.visibility</p:attrName>
                                        </p:attrNameLst>
                                      </p:cBhvr>
                                      <p:to>
                                        <p:strVal val="visible"/>
                                      </p:to>
                                    </p:set>
                                    <p:animEffect transition="in" filter="wipe(left)">
                                      <p:cBhvr>
                                        <p:cTn id="17" dur="500"/>
                                        <p:tgtEl>
                                          <p:spTgt spid="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uiExpand="1" build="p"/>
      <p:bldP spid="40"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5">
            <a:extLst>
              <a:ext uri="{FF2B5EF4-FFF2-40B4-BE49-F238E27FC236}">
                <a16:creationId xmlns:a16="http://schemas.microsoft.com/office/drawing/2014/main" xmlns="" id="{E55C4CD9-B033-463B-A543-D55D3C2BC369}"/>
              </a:ext>
            </a:extLst>
          </p:cNvPr>
          <p:cNvSpPr txBox="1"/>
          <p:nvPr/>
        </p:nvSpPr>
        <p:spPr>
          <a:xfrm>
            <a:off x="631695" y="1252000"/>
            <a:ext cx="10428191" cy="4999830"/>
          </a:xfrm>
          <a:prstGeom prst="rect">
            <a:avLst/>
          </a:prstGeom>
          <a:noFill/>
        </p:spPr>
        <p:txBody>
          <a:bodyPr wrap="square">
            <a:spAutoFit/>
          </a:bodyPr>
          <a:lstStyle/>
          <a:p>
            <a:pPr algn="just">
              <a:lnSpc>
                <a:spcPct val="150000"/>
              </a:lnSpc>
            </a:pPr>
            <a:r>
              <a:rPr lang="vi-VN" altLang="zh-CN" sz="2400" b="1">
                <a:solidFill>
                  <a:schemeClr val="accent1">
                    <a:lumMod val="75000"/>
                  </a:schemeClr>
                </a:solidFill>
                <a:latin typeface="UTM Avo" panose="02040603050506020204" pitchFamily="18" charset="0"/>
                <a:cs typeface="Times New Roman" panose="02020603050405020304" pitchFamily="18" charset="0"/>
              </a:rPr>
              <a:t>Bước </a:t>
            </a:r>
            <a:r>
              <a:rPr lang="en-US" altLang="zh-CN" sz="2400" b="1">
                <a:solidFill>
                  <a:schemeClr val="accent1">
                    <a:lumMod val="75000"/>
                  </a:schemeClr>
                </a:solidFill>
                <a:latin typeface="UTM Avo" panose="02040603050506020204" pitchFamily="18" charset="0"/>
                <a:cs typeface="Times New Roman" panose="02020603050405020304" pitchFamily="18" charset="0"/>
              </a:rPr>
              <a:t>2</a:t>
            </a:r>
            <a:r>
              <a:rPr lang="vi-VN" altLang="zh-CN" sz="2400" b="1">
                <a:solidFill>
                  <a:schemeClr val="accent1">
                    <a:lumMod val="75000"/>
                  </a:schemeClr>
                </a:solidFill>
                <a:latin typeface="UTM Avo" panose="02040603050506020204" pitchFamily="18" charset="0"/>
                <a:cs typeface="Times New Roman" panose="02020603050405020304" pitchFamily="18" charset="0"/>
              </a:rPr>
              <a:t>. Phát hiện lỗi</a:t>
            </a:r>
            <a:endParaRPr lang="en-US" altLang="zh-CN" sz="2400" b="1">
              <a:solidFill>
                <a:schemeClr val="accent1">
                  <a:lumMod val="75000"/>
                </a:schemeClr>
              </a:solidFill>
              <a:latin typeface="UTM Avo" panose="02040603050506020204" pitchFamily="18" charset="0"/>
              <a:cs typeface="Times New Roman" panose="02020603050405020304" pitchFamily="18" charset="0"/>
            </a:endParaRPr>
          </a:p>
          <a:p>
            <a:pPr algn="just">
              <a:lnSpc>
                <a:spcPct val="150000"/>
              </a:lnSpc>
            </a:pPr>
            <a:r>
              <a:rPr lang="vi-VN" altLang="zh-CN" sz="2400">
                <a:solidFill>
                  <a:schemeClr val="accent1">
                    <a:lumMod val="75000"/>
                  </a:schemeClr>
                </a:solidFill>
                <a:latin typeface="UTM Avo" panose="02040603050506020204" pitchFamily="18" charset="0"/>
                <a:cs typeface="Times New Roman" panose="02020603050405020304" pitchFamily="18" charset="0"/>
              </a:rPr>
              <a:t>-</a:t>
            </a:r>
            <a:r>
              <a:rPr lang="en-US" altLang="zh-CN" sz="2400">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Trong tình huống thứ nhất, lỗi xảy ra ở câu lệnh hiển thị. Phép toán ghép nối các chữ là “kết hợp..." chứ không phải dấu “+”.</a:t>
            </a:r>
          </a:p>
          <a:p>
            <a:pPr algn="just">
              <a:lnSpc>
                <a:spcPct val="150000"/>
              </a:lnSpc>
            </a:pPr>
            <a:r>
              <a:rPr lang="vi-VN" altLang="zh-CN" sz="2400">
                <a:solidFill>
                  <a:schemeClr val="accent1">
                    <a:lumMod val="75000"/>
                  </a:schemeClr>
                </a:solidFill>
                <a:latin typeface="UTM Avo" panose="02040603050506020204" pitchFamily="18" charset="0"/>
                <a:cs typeface="Times New Roman" panose="02020603050405020304" pitchFamily="18" charset="0"/>
              </a:rPr>
              <a:t>-</a:t>
            </a:r>
            <a:r>
              <a:rPr lang="en-US" altLang="zh-CN" sz="2400">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Trong tình huống thứ hai, lỗi xảy ra ở biểu thức điều kiện. Vì mỗi người không đoán quá 7 lần, nên vòng lặp (6) - (10) sẽ kết thúc khi số lần đoán bằng 7.</a:t>
            </a:r>
          </a:p>
          <a:p>
            <a:pPr algn="just">
              <a:lnSpc>
                <a:spcPct val="150000"/>
              </a:lnSpc>
            </a:pPr>
            <a:r>
              <a:rPr lang="vi-VN" altLang="zh-CN" sz="2400">
                <a:solidFill>
                  <a:schemeClr val="accent1">
                    <a:lumMod val="75000"/>
                  </a:schemeClr>
                </a:solidFill>
                <a:latin typeface="UTM Avo" panose="02040603050506020204" pitchFamily="18" charset="0"/>
                <a:cs typeface="Times New Roman" panose="02020603050405020304" pitchFamily="18" charset="0"/>
              </a:rPr>
              <a:t>Ngoài ra, sau 7 lần đoán, vẫn có thể xảy ra cả hai khả năng đoán đúng hoặc đoán sai. Vì vậy, số lần đoán không cho biết kết quả đoán đúng hay sai.</a:t>
            </a:r>
          </a:p>
        </p:txBody>
      </p:sp>
      <p:grpSp>
        <p:nvGrpSpPr>
          <p:cNvPr id="105" name="组合 31">
            <a:extLst>
              <a:ext uri="{FF2B5EF4-FFF2-40B4-BE49-F238E27FC236}">
                <a16:creationId xmlns:a16="http://schemas.microsoft.com/office/drawing/2014/main" xmlns="" id="{5E082E0E-31C2-4417-84D2-F0F153C862E4}"/>
              </a:ext>
            </a:extLst>
          </p:cNvPr>
          <p:cNvGrpSpPr/>
          <p:nvPr/>
        </p:nvGrpSpPr>
        <p:grpSpPr>
          <a:xfrm>
            <a:off x="1880140" y="354706"/>
            <a:ext cx="2236613" cy="779317"/>
            <a:chOff x="1828798" y="932844"/>
            <a:chExt cx="3177716" cy="1021522"/>
          </a:xfrm>
          <a:effectLst>
            <a:outerShdw blurRad="50800" dist="38100" dir="5400000" algn="t" rotWithShape="0">
              <a:prstClr val="black">
                <a:alpha val="40000"/>
              </a:prstClr>
            </a:outerShdw>
          </a:effectLst>
        </p:grpSpPr>
        <p:sp>
          <p:nvSpPr>
            <p:cNvPr id="107" name="圆角矩形 32">
              <a:extLst>
                <a:ext uri="{FF2B5EF4-FFF2-40B4-BE49-F238E27FC236}">
                  <a16:creationId xmlns:a16="http://schemas.microsoft.com/office/drawing/2014/main" xmlns="" id="{3F0FCC20-9A4F-413A-A827-6921C8BD255D}"/>
                </a:ext>
              </a:extLst>
            </p:cNvPr>
            <p:cNvSpPr/>
            <p:nvPr/>
          </p:nvSpPr>
          <p:spPr>
            <a:xfrm rot="10800000" flipV="1">
              <a:off x="1828798" y="932844"/>
              <a:ext cx="3177716" cy="1021522"/>
            </a:xfrm>
            <a:prstGeom prst="roundRect">
              <a:avLst>
                <a:gd name="adj" fmla="val 83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Hướ</a:t>
              </a:r>
              <a:r>
                <a:rPr kumimoji="0" lang="en-US"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ng dẫn</a:t>
              </a:r>
              <a:endParaRPr kumimoji="0" lang="en-US" sz="1800" b="1" i="0" u="none" strike="noStrike" kern="1200" cap="none" spc="0" normalizeH="0" baseline="0" noProof="0">
                <a:ln>
                  <a:noFill/>
                </a:ln>
                <a:solidFill>
                  <a:schemeClr val="accent1">
                    <a:lumMod val="75000"/>
                  </a:schemeClr>
                </a:solidFill>
                <a:effectLst/>
                <a:uLnTx/>
                <a:uFillTx/>
                <a:latin typeface="Arial"/>
                <a:ea typeface="+mn-ea"/>
                <a:cs typeface="+mn-cs"/>
              </a:endParaRPr>
            </a:p>
          </p:txBody>
        </p:sp>
        <p:sp>
          <p:nvSpPr>
            <p:cNvPr id="108" name="圆角矩形 33">
              <a:extLst>
                <a:ext uri="{FF2B5EF4-FFF2-40B4-BE49-F238E27FC236}">
                  <a16:creationId xmlns:a16="http://schemas.microsoft.com/office/drawing/2014/main" xmlns="" id="{14B9B787-A669-414F-9BF9-767867389EDE}"/>
                </a:ext>
              </a:extLst>
            </p:cNvPr>
            <p:cNvSpPr/>
            <p:nvPr/>
          </p:nvSpPr>
          <p:spPr>
            <a:xfrm flipV="1">
              <a:off x="1930551" y="1007532"/>
              <a:ext cx="2960415" cy="835069"/>
            </a:xfrm>
            <a:prstGeom prst="roundRect">
              <a:avLst>
                <a:gd name="adj" fmla="val 8395"/>
              </a:avLst>
            </a:prstGeom>
            <a:noFill/>
            <a:ln w="3810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pic>
        <p:nvPicPr>
          <p:cNvPr id="112" name="图片 15">
            <a:extLst>
              <a:ext uri="{FF2B5EF4-FFF2-40B4-BE49-F238E27FC236}">
                <a16:creationId xmlns:a16="http://schemas.microsoft.com/office/drawing/2014/main" xmlns="" id="{F7DAE82C-83D5-490A-A2EA-230023874F2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9317" b="23069"/>
          <a:stretch/>
        </p:blipFill>
        <p:spPr>
          <a:xfrm rot="20704191">
            <a:off x="411958" y="202393"/>
            <a:ext cx="1699419" cy="979096"/>
          </a:xfrm>
          <a:prstGeom prst="rect">
            <a:avLst/>
          </a:prstGeom>
        </p:spPr>
      </p:pic>
    </p:spTree>
    <p:extLst>
      <p:ext uri="{BB962C8B-B14F-4D97-AF65-F5344CB8AC3E}">
        <p14:creationId xmlns:p14="http://schemas.microsoft.com/office/powerpoint/2010/main" val="3082498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1000"/>
                                        <p:tgtEl>
                                          <p:spTgt spid="112"/>
                                        </p:tgtEl>
                                      </p:cBhvr>
                                    </p:animEffect>
                                    <p:anim calcmode="lin" valueType="num">
                                      <p:cBhvr>
                                        <p:cTn id="8" dur="1000" fill="hold"/>
                                        <p:tgtEl>
                                          <p:spTgt spid="112"/>
                                        </p:tgtEl>
                                        <p:attrNameLst>
                                          <p:attrName>ppt_x</p:attrName>
                                        </p:attrNameLst>
                                      </p:cBhvr>
                                      <p:tavLst>
                                        <p:tav tm="0">
                                          <p:val>
                                            <p:strVal val="#ppt_x"/>
                                          </p:val>
                                        </p:tav>
                                        <p:tav tm="100000">
                                          <p:val>
                                            <p:strVal val="#ppt_x"/>
                                          </p:val>
                                        </p:tav>
                                      </p:tavLst>
                                    </p:anim>
                                    <p:anim calcmode="lin" valueType="num">
                                      <p:cBhvr>
                                        <p:cTn id="9" dur="1000" fill="hold"/>
                                        <p:tgtEl>
                                          <p:spTgt spid="1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86">
                                            <p:txEl>
                                              <p:pRg st="0" end="0"/>
                                            </p:txEl>
                                          </p:spTgt>
                                        </p:tgtEl>
                                        <p:attrNameLst>
                                          <p:attrName>style.visibility</p:attrName>
                                        </p:attrNameLst>
                                      </p:cBhvr>
                                      <p:to>
                                        <p:strVal val="visible"/>
                                      </p:to>
                                    </p:set>
                                    <p:animEffect transition="in" filter="wipe(left)">
                                      <p:cBhvr>
                                        <p:cTn id="13" dur="500"/>
                                        <p:tgtEl>
                                          <p:spTgt spid="18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5">
            <a:extLst>
              <a:ext uri="{FF2B5EF4-FFF2-40B4-BE49-F238E27FC236}">
                <a16:creationId xmlns:a16="http://schemas.microsoft.com/office/drawing/2014/main" xmlns="" id="{E55C4CD9-B033-463B-A543-D55D3C2BC369}"/>
              </a:ext>
            </a:extLst>
          </p:cNvPr>
          <p:cNvSpPr txBox="1"/>
          <p:nvPr/>
        </p:nvSpPr>
        <p:spPr>
          <a:xfrm>
            <a:off x="4116753" y="511054"/>
            <a:ext cx="7043615" cy="574388"/>
          </a:xfrm>
          <a:prstGeom prst="rect">
            <a:avLst/>
          </a:prstGeom>
          <a:noFill/>
        </p:spPr>
        <p:txBody>
          <a:bodyPr wrap="square">
            <a:spAutoFit/>
          </a:bodyPr>
          <a:lstStyle/>
          <a:p>
            <a:pPr algn="just">
              <a:lnSpc>
                <a:spcPct val="150000"/>
              </a:lnSpc>
            </a:pPr>
            <a:r>
              <a:rPr lang="vi-VN" altLang="zh-CN" sz="2400" b="1">
                <a:solidFill>
                  <a:schemeClr val="accent1">
                    <a:lumMod val="75000"/>
                  </a:schemeClr>
                </a:solidFill>
                <a:latin typeface="UTM Avo" panose="02040603050506020204" pitchFamily="18" charset="0"/>
                <a:cs typeface="Times New Roman" panose="02020603050405020304" pitchFamily="18" charset="0"/>
              </a:rPr>
              <a:t>b) S</a:t>
            </a:r>
            <a:r>
              <a:rPr lang="en-US" altLang="zh-CN" sz="2400" b="1">
                <a:solidFill>
                  <a:schemeClr val="accent1">
                    <a:lumMod val="75000"/>
                  </a:schemeClr>
                </a:solidFill>
                <a:latin typeface="UTM Avo" panose="02040603050506020204" pitchFamily="18" charset="0"/>
                <a:cs typeface="Times New Roman" panose="02020603050405020304" pitchFamily="18" charset="0"/>
              </a:rPr>
              <a:t>ử</a:t>
            </a:r>
            <a:r>
              <a:rPr lang="vi-VN" altLang="zh-CN" sz="2400" b="1">
                <a:solidFill>
                  <a:schemeClr val="accent1">
                    <a:lumMod val="75000"/>
                  </a:schemeClr>
                </a:solidFill>
                <a:latin typeface="UTM Avo" panose="02040603050506020204" pitchFamily="18" charset="0"/>
                <a:cs typeface="Times New Roman" panose="02020603050405020304" pitchFamily="18" charset="0"/>
              </a:rPr>
              <a:t>a các lỗi phát hiện được</a:t>
            </a:r>
            <a:endParaRPr lang="en-US" altLang="zh-CN" sz="2400" b="1">
              <a:solidFill>
                <a:schemeClr val="accent1">
                  <a:lumMod val="75000"/>
                </a:schemeClr>
              </a:solidFill>
              <a:latin typeface="UTM Avo" panose="02040603050506020204" pitchFamily="18" charset="0"/>
              <a:cs typeface="Times New Roman" panose="02020603050405020304" pitchFamily="18" charset="0"/>
            </a:endParaRPr>
          </a:p>
        </p:txBody>
      </p:sp>
      <p:grpSp>
        <p:nvGrpSpPr>
          <p:cNvPr id="105" name="组合 31">
            <a:extLst>
              <a:ext uri="{FF2B5EF4-FFF2-40B4-BE49-F238E27FC236}">
                <a16:creationId xmlns:a16="http://schemas.microsoft.com/office/drawing/2014/main" xmlns="" id="{5E082E0E-31C2-4417-84D2-F0F153C862E4}"/>
              </a:ext>
            </a:extLst>
          </p:cNvPr>
          <p:cNvGrpSpPr/>
          <p:nvPr/>
        </p:nvGrpSpPr>
        <p:grpSpPr>
          <a:xfrm>
            <a:off x="1880140" y="354706"/>
            <a:ext cx="2236613" cy="779317"/>
            <a:chOff x="1828798" y="932844"/>
            <a:chExt cx="3177716" cy="1021522"/>
          </a:xfrm>
          <a:effectLst>
            <a:outerShdw blurRad="50800" dist="38100" dir="5400000" algn="t" rotWithShape="0">
              <a:prstClr val="black">
                <a:alpha val="40000"/>
              </a:prstClr>
            </a:outerShdw>
          </a:effectLst>
        </p:grpSpPr>
        <p:sp>
          <p:nvSpPr>
            <p:cNvPr id="107" name="圆角矩形 32">
              <a:extLst>
                <a:ext uri="{FF2B5EF4-FFF2-40B4-BE49-F238E27FC236}">
                  <a16:creationId xmlns:a16="http://schemas.microsoft.com/office/drawing/2014/main" xmlns="" id="{3F0FCC20-9A4F-413A-A827-6921C8BD255D}"/>
                </a:ext>
              </a:extLst>
            </p:cNvPr>
            <p:cNvSpPr/>
            <p:nvPr/>
          </p:nvSpPr>
          <p:spPr>
            <a:xfrm rot="10800000" flipV="1">
              <a:off x="1828798" y="932844"/>
              <a:ext cx="3177716" cy="1021522"/>
            </a:xfrm>
            <a:prstGeom prst="roundRect">
              <a:avLst>
                <a:gd name="adj" fmla="val 83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Hướ</a:t>
              </a:r>
              <a:r>
                <a:rPr kumimoji="0" lang="en-US"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ng dẫn</a:t>
              </a:r>
              <a:endParaRPr kumimoji="0" lang="en-US" sz="1800" b="1" i="0" u="none" strike="noStrike" kern="1200" cap="none" spc="0" normalizeH="0" baseline="0" noProof="0">
                <a:ln>
                  <a:noFill/>
                </a:ln>
                <a:solidFill>
                  <a:schemeClr val="accent1">
                    <a:lumMod val="75000"/>
                  </a:schemeClr>
                </a:solidFill>
                <a:effectLst/>
                <a:uLnTx/>
                <a:uFillTx/>
                <a:latin typeface="Arial"/>
                <a:ea typeface="+mn-ea"/>
                <a:cs typeface="+mn-cs"/>
              </a:endParaRPr>
            </a:p>
          </p:txBody>
        </p:sp>
        <p:sp>
          <p:nvSpPr>
            <p:cNvPr id="108" name="圆角矩形 33">
              <a:extLst>
                <a:ext uri="{FF2B5EF4-FFF2-40B4-BE49-F238E27FC236}">
                  <a16:creationId xmlns:a16="http://schemas.microsoft.com/office/drawing/2014/main" xmlns="" id="{14B9B787-A669-414F-9BF9-767867389EDE}"/>
                </a:ext>
              </a:extLst>
            </p:cNvPr>
            <p:cNvSpPr/>
            <p:nvPr/>
          </p:nvSpPr>
          <p:spPr>
            <a:xfrm flipV="1">
              <a:off x="1930551" y="1007532"/>
              <a:ext cx="2960415" cy="835069"/>
            </a:xfrm>
            <a:prstGeom prst="roundRect">
              <a:avLst>
                <a:gd name="adj" fmla="val 8395"/>
              </a:avLst>
            </a:prstGeom>
            <a:noFill/>
            <a:ln w="3810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pic>
        <p:nvPicPr>
          <p:cNvPr id="112" name="图片 15">
            <a:extLst>
              <a:ext uri="{FF2B5EF4-FFF2-40B4-BE49-F238E27FC236}">
                <a16:creationId xmlns:a16="http://schemas.microsoft.com/office/drawing/2014/main" xmlns="" id="{F7DAE82C-83D5-490A-A2EA-230023874F2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9317" b="23069"/>
          <a:stretch/>
        </p:blipFill>
        <p:spPr>
          <a:xfrm rot="20704191">
            <a:off x="411958" y="202393"/>
            <a:ext cx="1699419" cy="979096"/>
          </a:xfrm>
          <a:prstGeom prst="rect">
            <a:avLst/>
          </a:prstGeom>
        </p:spPr>
      </p:pic>
      <p:sp>
        <p:nvSpPr>
          <p:cNvPr id="40" name="TextBox 39">
            <a:extLst>
              <a:ext uri="{FF2B5EF4-FFF2-40B4-BE49-F238E27FC236}">
                <a16:creationId xmlns:a16="http://schemas.microsoft.com/office/drawing/2014/main" xmlns="" id="{B0130CF1-A5C0-459F-A801-0D6024BBC1BE}"/>
              </a:ext>
            </a:extLst>
          </p:cNvPr>
          <p:cNvSpPr txBox="1"/>
          <p:nvPr/>
        </p:nvSpPr>
        <p:spPr>
          <a:xfrm>
            <a:off x="631695" y="1383883"/>
            <a:ext cx="10528673" cy="573234"/>
          </a:xfrm>
          <a:prstGeom prst="rect">
            <a:avLst/>
          </a:prstGeom>
          <a:noFill/>
        </p:spPr>
        <p:txBody>
          <a:bodyPr wrap="square">
            <a:spAutoFit/>
          </a:bodyPr>
          <a:lstStyle/>
          <a:p>
            <a:pPr algn="just">
              <a:lnSpc>
                <a:spcPct val="150000"/>
              </a:lnSpc>
            </a:pPr>
            <a:r>
              <a:rPr lang="vi-VN" altLang="zh-CN" sz="2400">
                <a:solidFill>
                  <a:schemeClr val="accent1">
                    <a:lumMod val="75000"/>
                  </a:schemeClr>
                </a:solidFill>
                <a:latin typeface="UTM Avo" panose="02040603050506020204" pitchFamily="18" charset="0"/>
                <a:cs typeface="Times New Roman" panose="02020603050405020304" pitchFamily="18" charset="0"/>
              </a:rPr>
              <a:t>- Điều kiện trong câu lệnh (6) cần đổi thành</a:t>
            </a:r>
          </a:p>
        </p:txBody>
      </p:sp>
      <p:pic>
        <p:nvPicPr>
          <p:cNvPr id="8" name="Picutre 1081">
            <a:extLst>
              <a:ext uri="{FF2B5EF4-FFF2-40B4-BE49-F238E27FC236}">
                <a16:creationId xmlns:a16="http://schemas.microsoft.com/office/drawing/2014/main" xmlns="" id="{3BEEA6D0-C03C-4F5C-AECA-461FF43DFB6D}"/>
              </a:ext>
            </a:extLst>
          </p:cNvPr>
          <p:cNvPicPr/>
          <p:nvPr/>
        </p:nvPicPr>
        <p:blipFill>
          <a:blip r:embed="rId3"/>
          <a:stretch/>
        </p:blipFill>
        <p:spPr>
          <a:xfrm>
            <a:off x="866140" y="2048635"/>
            <a:ext cx="6049010" cy="420691"/>
          </a:xfrm>
          <a:prstGeom prst="rect">
            <a:avLst/>
          </a:prstGeom>
        </p:spPr>
      </p:pic>
      <p:sp>
        <p:nvSpPr>
          <p:cNvPr id="9" name="TextBox 8">
            <a:extLst>
              <a:ext uri="{FF2B5EF4-FFF2-40B4-BE49-F238E27FC236}">
                <a16:creationId xmlns:a16="http://schemas.microsoft.com/office/drawing/2014/main" xmlns="" id="{4DADAECB-7028-4B9D-97B3-B9F2EB9B357E}"/>
              </a:ext>
            </a:extLst>
          </p:cNvPr>
          <p:cNvSpPr txBox="1"/>
          <p:nvPr/>
        </p:nvSpPr>
        <p:spPr>
          <a:xfrm>
            <a:off x="631694" y="2560844"/>
            <a:ext cx="10528673" cy="573234"/>
          </a:xfrm>
          <a:prstGeom prst="rect">
            <a:avLst/>
          </a:prstGeom>
          <a:noFill/>
        </p:spPr>
        <p:txBody>
          <a:bodyPr wrap="square">
            <a:spAutoFit/>
          </a:bodyPr>
          <a:lstStyle/>
          <a:p>
            <a:pPr algn="just">
              <a:lnSpc>
                <a:spcPct val="150000"/>
              </a:lnSpc>
            </a:pPr>
            <a:r>
              <a:rPr lang="vi-VN" altLang="zh-CN" sz="2400">
                <a:solidFill>
                  <a:schemeClr val="accent1">
                    <a:lumMod val="75000"/>
                  </a:schemeClr>
                </a:solidFill>
                <a:latin typeface="UTM Avo" panose="02040603050506020204" pitchFamily="18" charset="0"/>
                <a:cs typeface="Times New Roman" panose="02020603050405020304" pitchFamily="18" charset="0"/>
              </a:rPr>
              <a:t>- Điều kiện rẽ nhánh ở lệnh (11) cần được chỉnh sửa thành</a:t>
            </a:r>
          </a:p>
        </p:txBody>
      </p:sp>
      <p:pic>
        <p:nvPicPr>
          <p:cNvPr id="3" name="Picture 2">
            <a:extLst>
              <a:ext uri="{FF2B5EF4-FFF2-40B4-BE49-F238E27FC236}">
                <a16:creationId xmlns:a16="http://schemas.microsoft.com/office/drawing/2014/main" xmlns="" id="{B74B4A28-D331-4C6C-8FBA-39ACA3708318}"/>
              </a:ext>
            </a:extLst>
          </p:cNvPr>
          <p:cNvPicPr>
            <a:picLocks noChangeAspect="1"/>
          </p:cNvPicPr>
          <p:nvPr/>
        </p:nvPicPr>
        <p:blipFill>
          <a:blip r:embed="rId4"/>
          <a:stretch>
            <a:fillRect/>
          </a:stretch>
        </p:blipFill>
        <p:spPr>
          <a:xfrm>
            <a:off x="9322800" y="2596207"/>
            <a:ext cx="2039164" cy="502508"/>
          </a:xfrm>
          <a:prstGeom prst="rect">
            <a:avLst/>
          </a:prstGeom>
        </p:spPr>
      </p:pic>
      <p:sp>
        <p:nvSpPr>
          <p:cNvPr id="12" name="TextBox 11">
            <a:extLst>
              <a:ext uri="{FF2B5EF4-FFF2-40B4-BE49-F238E27FC236}">
                <a16:creationId xmlns:a16="http://schemas.microsoft.com/office/drawing/2014/main" xmlns="" id="{25A06560-E72C-47E4-BFE1-5BE0C326795B}"/>
              </a:ext>
            </a:extLst>
          </p:cNvPr>
          <p:cNvSpPr txBox="1"/>
          <p:nvPr/>
        </p:nvSpPr>
        <p:spPr>
          <a:xfrm>
            <a:off x="631693" y="3169441"/>
            <a:ext cx="10528673" cy="1121846"/>
          </a:xfrm>
          <a:prstGeom prst="rect">
            <a:avLst/>
          </a:prstGeom>
          <a:noFill/>
        </p:spPr>
        <p:txBody>
          <a:bodyPr wrap="square">
            <a:spAutoFit/>
          </a:bodyPr>
          <a:lstStyle/>
          <a:p>
            <a:pPr algn="just">
              <a:lnSpc>
                <a:spcPct val="150000"/>
              </a:lnSpc>
            </a:pPr>
            <a:r>
              <a:rPr lang="vi-VN" altLang="zh-CN" sz="2400">
                <a:solidFill>
                  <a:schemeClr val="accent1">
                    <a:lumMod val="75000"/>
                  </a:schemeClr>
                </a:solidFill>
                <a:latin typeface="UTM Avo" panose="02040603050506020204" pitchFamily="18" charset="0"/>
                <a:cs typeface="Times New Roman" panose="02020603050405020304" pitchFamily="18" charset="0"/>
              </a:rPr>
              <a:t>- Sửa biểu thức trong lệnh hiển thị (14). Khi đó, các lệnh (11) đến (14) như Hình 15.5.</a:t>
            </a:r>
          </a:p>
        </p:txBody>
      </p:sp>
      <p:pic>
        <p:nvPicPr>
          <p:cNvPr id="13" name="Picutre 1082">
            <a:extLst>
              <a:ext uri="{FF2B5EF4-FFF2-40B4-BE49-F238E27FC236}">
                <a16:creationId xmlns:a16="http://schemas.microsoft.com/office/drawing/2014/main" xmlns="" id="{B371E7BF-8F8D-4142-96E4-5C9F08119A2C}"/>
              </a:ext>
            </a:extLst>
          </p:cNvPr>
          <p:cNvPicPr/>
          <p:nvPr/>
        </p:nvPicPr>
        <p:blipFill>
          <a:blip r:embed="rId5"/>
          <a:stretch/>
        </p:blipFill>
        <p:spPr>
          <a:xfrm>
            <a:off x="3464560" y="3977931"/>
            <a:ext cx="4068354" cy="2468384"/>
          </a:xfrm>
          <a:prstGeom prst="rect">
            <a:avLst/>
          </a:prstGeom>
        </p:spPr>
      </p:pic>
    </p:spTree>
    <p:extLst>
      <p:ext uri="{BB962C8B-B14F-4D97-AF65-F5344CB8AC3E}">
        <p14:creationId xmlns:p14="http://schemas.microsoft.com/office/powerpoint/2010/main" val="1207341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1000"/>
                                        <p:tgtEl>
                                          <p:spTgt spid="112"/>
                                        </p:tgtEl>
                                      </p:cBhvr>
                                    </p:animEffect>
                                    <p:anim calcmode="lin" valueType="num">
                                      <p:cBhvr>
                                        <p:cTn id="8" dur="1000" fill="hold"/>
                                        <p:tgtEl>
                                          <p:spTgt spid="112"/>
                                        </p:tgtEl>
                                        <p:attrNameLst>
                                          <p:attrName>ppt_x</p:attrName>
                                        </p:attrNameLst>
                                      </p:cBhvr>
                                      <p:tavLst>
                                        <p:tav tm="0">
                                          <p:val>
                                            <p:strVal val="#ppt_x"/>
                                          </p:val>
                                        </p:tav>
                                        <p:tav tm="100000">
                                          <p:val>
                                            <p:strVal val="#ppt_x"/>
                                          </p:val>
                                        </p:tav>
                                      </p:tavLst>
                                    </p:anim>
                                    <p:anim calcmode="lin" valueType="num">
                                      <p:cBhvr>
                                        <p:cTn id="9" dur="1000" fill="hold"/>
                                        <p:tgtEl>
                                          <p:spTgt spid="1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86">
                                            <p:txEl>
                                              <p:pRg st="0" end="0"/>
                                            </p:txEl>
                                          </p:spTgt>
                                        </p:tgtEl>
                                        <p:attrNameLst>
                                          <p:attrName>style.visibility</p:attrName>
                                        </p:attrNameLst>
                                      </p:cBhvr>
                                      <p:to>
                                        <p:strVal val="visible"/>
                                      </p:to>
                                    </p:set>
                                    <p:animEffect transition="in" filter="wipe(left)">
                                      <p:cBhvr>
                                        <p:cTn id="13" dur="500"/>
                                        <p:tgtEl>
                                          <p:spTgt spid="186">
                                            <p:txEl>
                                              <p:pRg st="0" end="0"/>
                                            </p:txEl>
                                          </p:spTgt>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40">
                                            <p:txEl>
                                              <p:pRg st="0" end="0"/>
                                            </p:txEl>
                                          </p:spTgt>
                                        </p:tgtEl>
                                        <p:attrNameLst>
                                          <p:attrName>style.visibility</p:attrName>
                                        </p:attrNameLst>
                                      </p:cBhvr>
                                      <p:to>
                                        <p:strVal val="visible"/>
                                      </p:to>
                                    </p:set>
                                    <p:animEffect transition="in" filter="wipe(left)">
                                      <p:cBhvr>
                                        <p:cTn id="17" dur="500"/>
                                        <p:tgtEl>
                                          <p:spTgt spid="40">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Effect transition="in" filter="wipe(left)">
                                      <p:cBhvr>
                                        <p:cTn id="24" dur="500"/>
                                        <p:tgtEl>
                                          <p:spTgt spid="9">
                                            <p:txEl>
                                              <p:pRg st="0" end="0"/>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animEffect transition="in" filter="wipe(left)">
                                      <p:cBhvr>
                                        <p:cTn id="31" dur="500"/>
                                        <p:tgtEl>
                                          <p:spTgt spid="12">
                                            <p:txEl>
                                              <p:pRg st="0" end="0"/>
                                            </p:txEl>
                                          </p:spTgt>
                                        </p:tgtEl>
                                      </p:cBhvr>
                                    </p:animEffect>
                                  </p:childTnLst>
                                </p:cTn>
                              </p:par>
                            </p:childTnLst>
                          </p:cTn>
                        </p:par>
                        <p:par>
                          <p:cTn id="32" fill="hold">
                            <p:stCondLst>
                              <p:cond delay="3000"/>
                            </p:stCondLst>
                            <p:childTnLst>
                              <p:par>
                                <p:cTn id="33" presetID="10"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uiExpand="1" build="p"/>
      <p:bldP spid="40" grpId="0" uiExpand="1" build="p"/>
      <p:bldP spid="9" grpId="0" uiExpand="1" build="p"/>
      <p:bldP spid="12"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C07CE546-6530-4D42-B778-D4778D455037}"/>
              </a:ext>
            </a:extLst>
          </p:cNvPr>
          <p:cNvPicPr>
            <a:picLocks noChangeAspect="1"/>
          </p:cNvPicPr>
          <p:nvPr/>
        </p:nvPicPr>
        <p:blipFill rotWithShape="1">
          <a:blip r:embed="rId2"/>
          <a:srcRect r="72158" b="-12880"/>
          <a:stretch/>
        </p:blipFill>
        <p:spPr>
          <a:xfrm>
            <a:off x="510166" y="377154"/>
            <a:ext cx="971793" cy="1056562"/>
          </a:xfrm>
          <a:prstGeom prst="rect">
            <a:avLst/>
          </a:prstGeom>
        </p:spPr>
      </p:pic>
      <p:sp>
        <p:nvSpPr>
          <p:cNvPr id="23" name="Rectangle 22">
            <a:extLst>
              <a:ext uri="{FF2B5EF4-FFF2-40B4-BE49-F238E27FC236}">
                <a16:creationId xmlns:a16="http://schemas.microsoft.com/office/drawing/2014/main" xmlns="" id="{BDA09E34-DFEE-4830-82E0-C6C4ED1A4B3B}"/>
              </a:ext>
            </a:extLst>
          </p:cNvPr>
          <p:cNvSpPr/>
          <p:nvPr/>
        </p:nvSpPr>
        <p:spPr>
          <a:xfrm>
            <a:off x="510166" y="1433716"/>
            <a:ext cx="10605623" cy="1121846"/>
          </a:xfrm>
          <a:prstGeom prst="rect">
            <a:avLst/>
          </a:prstGeom>
        </p:spPr>
        <p:txBody>
          <a:bodyPr wrap="square">
            <a:spAutoFit/>
          </a:bodyPr>
          <a:lstStyle/>
          <a:p>
            <a:pPr algn="just" defTabSz="342900">
              <a:lnSpc>
                <a:spcPct val="150000"/>
              </a:lnSpc>
            </a:pPr>
            <a:r>
              <a:rPr lang="vi-VN" sz="2400">
                <a:solidFill>
                  <a:schemeClr val="accent6">
                    <a:lumMod val="50000"/>
                  </a:schemeClr>
                </a:solidFill>
                <a:latin typeface="UTM Avo" panose="02040603050506020204" pitchFamily="18" charset="0"/>
                <a:cs typeface="Times New Roman" panose="02020603050405020304" pitchFamily="18" charset="0"/>
              </a:rPr>
              <a:t>Em hãy chọn một cách khác với cách đã nêu trong phần b) Sửa lỗi của mục 2 để sửa lỗi của chương trình được cho trong Hình 15.1.</a:t>
            </a:r>
          </a:p>
        </p:txBody>
      </p:sp>
      <p:sp>
        <p:nvSpPr>
          <p:cNvPr id="4" name="矩形 10">
            <a:extLst>
              <a:ext uri="{FF2B5EF4-FFF2-40B4-BE49-F238E27FC236}">
                <a16:creationId xmlns:a16="http://schemas.microsoft.com/office/drawing/2014/main" xmlns="" id="{1D0787FE-24AB-4450-8928-1B3A75172E18}"/>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LUYỆN TẬP</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76200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BDA09E34-DFEE-4830-82E0-C6C4ED1A4B3B}"/>
              </a:ext>
            </a:extLst>
          </p:cNvPr>
          <p:cNvSpPr/>
          <p:nvPr/>
        </p:nvSpPr>
        <p:spPr>
          <a:xfrm>
            <a:off x="602307" y="1433716"/>
            <a:ext cx="10187613" cy="4445832"/>
          </a:xfrm>
          <a:prstGeom prst="rect">
            <a:avLst/>
          </a:prstGeom>
        </p:spPr>
        <p:txBody>
          <a:bodyPr wrap="square">
            <a:spAutoFit/>
          </a:bodyPr>
          <a:lstStyle/>
          <a:p>
            <a:pPr lvl="0" defTabSz="342900">
              <a:lnSpc>
                <a:spcPct val="150000"/>
              </a:lnSpc>
              <a:defRPr/>
            </a:pPr>
            <a:r>
              <a:rPr lang="vi-VN" sz="2400">
                <a:solidFill>
                  <a:schemeClr val="accent6">
                    <a:lumMod val="50000"/>
                  </a:schemeClr>
                </a:solidFill>
                <a:latin typeface="UTM Avo" panose="02040603050506020204" pitchFamily="18" charset="0"/>
                <a:cs typeface="Times New Roman" panose="02020603050405020304" pitchFamily="18" charset="0"/>
              </a:rPr>
              <a:t>Đổi vai trò máy tính và người chơi trong trò chơi Đoán số. Em chọn một số nguyên trong khoảng từ 1 đến 120 và viết số đó ra giấy. Máy tính sẽ hiển thị một số mà em phải trả lời bằng các phím “d”, “c" hoặc T tương ứng với tình huống số máy tính hiển thị đúng, cao hơn hay thấp hơn số em đã chọn.</a:t>
            </a:r>
          </a:p>
          <a:p>
            <a:pPr lvl="0" defTabSz="342900">
              <a:lnSpc>
                <a:spcPct val="150000"/>
              </a:lnSpc>
              <a:defRPr/>
            </a:pPr>
            <a:r>
              <a:rPr lang="vi-VN" sz="2400">
                <a:solidFill>
                  <a:schemeClr val="accent6">
                    <a:lumMod val="50000"/>
                  </a:schemeClr>
                </a:solidFill>
                <a:latin typeface="UTM Avo" panose="02040603050506020204" pitchFamily="18" charset="0"/>
                <a:cs typeface="Times New Roman" panose="02020603050405020304" pitchFamily="18" charset="0"/>
              </a:rPr>
              <a:t>Hãy viết chương trình để sau một số bước, càng ít càng tốt, máy tính tìm ra số em đã chọn. Chạy thử, phát hiện và sửa các lỗi của chương trình đó.</a:t>
            </a:r>
          </a:p>
        </p:txBody>
      </p:sp>
      <p:pic>
        <p:nvPicPr>
          <p:cNvPr id="7" name="Picture 6">
            <a:extLst>
              <a:ext uri="{FF2B5EF4-FFF2-40B4-BE49-F238E27FC236}">
                <a16:creationId xmlns:a16="http://schemas.microsoft.com/office/drawing/2014/main" xmlns="" id="{8C5AFE53-F1D9-417F-A6F3-82731F4678B3}"/>
              </a:ext>
            </a:extLst>
          </p:cNvPr>
          <p:cNvPicPr>
            <a:picLocks noChangeAspect="1"/>
          </p:cNvPicPr>
          <p:nvPr/>
        </p:nvPicPr>
        <p:blipFill rotWithShape="1">
          <a:blip r:embed="rId2"/>
          <a:srcRect r="70376"/>
          <a:stretch/>
        </p:blipFill>
        <p:spPr>
          <a:xfrm>
            <a:off x="602308" y="406275"/>
            <a:ext cx="1033987" cy="952468"/>
          </a:xfrm>
          <a:prstGeom prst="rect">
            <a:avLst/>
          </a:prstGeom>
        </p:spPr>
      </p:pic>
      <p:sp>
        <p:nvSpPr>
          <p:cNvPr id="8" name="矩形 10">
            <a:extLst>
              <a:ext uri="{FF2B5EF4-FFF2-40B4-BE49-F238E27FC236}">
                <a16:creationId xmlns:a16="http://schemas.microsoft.com/office/drawing/2014/main" xmlns="" id="{F3AE15B1-4491-409A-AD36-0562F7E9A969}"/>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VẬN DỤNG</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40569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fade">
                                      <p:cBhvr>
                                        <p:cTn id="12" dur="1000"/>
                                        <p:tgtEl>
                                          <p:spTgt spid="23">
                                            <p:txEl>
                                              <p:pRg st="0" end="0"/>
                                            </p:txEl>
                                          </p:spTgt>
                                        </p:tgtEl>
                                      </p:cBhvr>
                                    </p:animEffect>
                                    <p:anim calcmode="lin" valueType="num">
                                      <p:cBhvr>
                                        <p:cTn id="13"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3">
                                            <p:txEl>
                                              <p:pRg st="1" end="1"/>
                                            </p:txEl>
                                          </p:spTgt>
                                        </p:tgtEl>
                                        <p:attrNameLst>
                                          <p:attrName>style.visibility</p:attrName>
                                        </p:attrNameLst>
                                      </p:cBhvr>
                                      <p:to>
                                        <p:strVal val="visible"/>
                                      </p:to>
                                    </p:set>
                                    <p:animEffect transition="in" filter="fade">
                                      <p:cBhvr>
                                        <p:cTn id="19" dur="1000"/>
                                        <p:tgtEl>
                                          <p:spTgt spid="23">
                                            <p:txEl>
                                              <p:pRg st="1" end="1"/>
                                            </p:txEl>
                                          </p:spTgt>
                                        </p:tgtEl>
                                      </p:cBhvr>
                                    </p:animEffect>
                                    <p:anim calcmode="lin" valueType="num">
                                      <p:cBhvr>
                                        <p:cTn id="20"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0AB92BBA-1E60-4ED2-90AC-86FC54DFE297}"/>
              </a:ext>
            </a:extLst>
          </p:cNvPr>
          <p:cNvGrpSpPr/>
          <p:nvPr/>
        </p:nvGrpSpPr>
        <p:grpSpPr>
          <a:xfrm>
            <a:off x="574925" y="467223"/>
            <a:ext cx="10649995" cy="1518331"/>
            <a:chOff x="1117200" y="3528268"/>
            <a:chExt cx="10337399" cy="181621"/>
          </a:xfrm>
        </p:grpSpPr>
        <p:grpSp>
          <p:nvGrpSpPr>
            <p:cNvPr id="4" name="Group 3">
              <a:extLst>
                <a:ext uri="{FF2B5EF4-FFF2-40B4-BE49-F238E27FC236}">
                  <a16:creationId xmlns:a16="http://schemas.microsoft.com/office/drawing/2014/main" xmlns="" id="{1E60D107-1923-4049-861C-AAE5B1C9CB24}"/>
                </a:ext>
              </a:extLst>
            </p:cNvPr>
            <p:cNvGrpSpPr/>
            <p:nvPr/>
          </p:nvGrpSpPr>
          <p:grpSpPr>
            <a:xfrm>
              <a:off x="1117200" y="3528268"/>
              <a:ext cx="10337399" cy="181621"/>
              <a:chOff x="1493120" y="3891280"/>
              <a:chExt cx="10337399" cy="181621"/>
            </a:xfrm>
          </p:grpSpPr>
          <p:sp>
            <p:nvSpPr>
              <p:cNvPr id="6" name="Rectangle: Rounded Corners 5">
                <a:extLst>
                  <a:ext uri="{FF2B5EF4-FFF2-40B4-BE49-F238E27FC236}">
                    <a16:creationId xmlns:a16="http://schemas.microsoft.com/office/drawing/2014/main" xmlns="" id="{81FDF420-05B6-4A8C-A656-235D5C85E6A9}"/>
                  </a:ext>
                </a:extLst>
              </p:cNvPr>
              <p:cNvSpPr/>
              <p:nvPr/>
            </p:nvSpPr>
            <p:spPr>
              <a:xfrm>
                <a:off x="1493519" y="3891280"/>
                <a:ext cx="10337000" cy="181621"/>
              </a:xfrm>
              <a:prstGeom prst="roundRect">
                <a:avLst>
                  <a:gd name="adj" fmla="val 24968"/>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xmlns="" id="{F9C72CB7-5994-4F89-9918-D0420FDFE5CD}"/>
                  </a:ext>
                </a:extLst>
              </p:cNvPr>
              <p:cNvSpPr/>
              <p:nvPr/>
            </p:nvSpPr>
            <p:spPr>
              <a:xfrm>
                <a:off x="1493120" y="3904430"/>
                <a:ext cx="2925392" cy="72920"/>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rPr>
                  <a:t>Hoạt động 1</a:t>
                </a:r>
                <a:endParaRPr kumimoji="0" lang="vi-VN"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xmlns=""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xmlns="" id="{BB31F5CE-80D7-4838-8DF8-68495E0BA596}"/>
                </a:ext>
              </a:extLst>
            </p:cNvPr>
            <p:cNvSpPr/>
            <p:nvPr/>
          </p:nvSpPr>
          <p:spPr>
            <a:xfrm>
              <a:off x="3926053" y="3543706"/>
              <a:ext cx="7528413" cy="72920"/>
            </a:xfrm>
            <a:prstGeom prst="rect">
              <a:avLst/>
            </a:prstGeom>
          </p:spPr>
          <p:txBody>
            <a:bodyPr wrap="square">
              <a:spAutoFit/>
            </a:bodyPr>
            <a:lstStyle/>
            <a:p>
              <a:pPr lvl="0" algn="ctr" defTabSz="342900">
                <a:lnSpc>
                  <a:spcPct val="135000"/>
                </a:lnSpc>
                <a:defRPr/>
              </a:pPr>
              <a:r>
                <a:rPr lang="vi-VN" sz="2400" b="1">
                  <a:solidFill>
                    <a:srgbClr val="002060"/>
                  </a:solidFill>
                  <a:latin typeface="UTM Avo" panose="02040603050506020204" pitchFamily="18" charset="0"/>
                  <a:cs typeface="Times New Roman" panose="02020603050405020304" pitchFamily="18" charset="0"/>
                </a:rPr>
                <a:t>Đ</a:t>
              </a:r>
              <a:r>
                <a:rPr lang="en-US" sz="2400" b="1">
                  <a:solidFill>
                    <a:srgbClr val="002060"/>
                  </a:solidFill>
                  <a:latin typeface="UTM Avo" panose="02040603050506020204" pitchFamily="18" charset="0"/>
                  <a:cs typeface="Times New Roman" panose="02020603050405020304" pitchFamily="18" charset="0"/>
                </a:rPr>
                <a:t>ế</a:t>
              </a:r>
              <a:r>
                <a:rPr lang="vi-VN" sz="2400" b="1">
                  <a:solidFill>
                    <a:srgbClr val="002060"/>
                  </a:solidFill>
                  <a:latin typeface="UTM Avo" panose="02040603050506020204" pitchFamily="18" charset="0"/>
                  <a:cs typeface="Times New Roman" panose="02020603050405020304" pitchFamily="18" charset="0"/>
                </a:rPr>
                <a:t>m s</a:t>
              </a:r>
              <a:r>
                <a:rPr lang="en-US" sz="2400" b="1">
                  <a:solidFill>
                    <a:srgbClr val="002060"/>
                  </a:solidFill>
                  <a:latin typeface="UTM Avo" panose="02040603050506020204" pitchFamily="18" charset="0"/>
                  <a:cs typeface="Times New Roman" panose="02020603050405020304" pitchFamily="18" charset="0"/>
                </a:rPr>
                <a:t>ố</a:t>
              </a:r>
              <a:r>
                <a:rPr lang="vi-VN" sz="2400" b="1">
                  <a:solidFill>
                    <a:srgbClr val="002060"/>
                  </a:solidFill>
                  <a:latin typeface="UTM Avo" panose="02040603050506020204" pitchFamily="18" charset="0"/>
                  <a:cs typeface="Times New Roman" panose="02020603050405020304" pitchFamily="18" charset="0"/>
                </a:rPr>
                <a:t> l</a:t>
              </a:r>
              <a:r>
                <a:rPr lang="en-US" sz="2400" b="1">
                  <a:solidFill>
                    <a:srgbClr val="002060"/>
                  </a:solidFill>
                  <a:latin typeface="UTM Avo" panose="02040603050506020204" pitchFamily="18" charset="0"/>
                  <a:cs typeface="Times New Roman" panose="02020603050405020304" pitchFamily="18" charset="0"/>
                </a:rPr>
                <a:t>ầ</a:t>
              </a:r>
              <a:r>
                <a:rPr lang="vi-VN" sz="2400" b="1">
                  <a:solidFill>
                    <a:srgbClr val="002060"/>
                  </a:solidFill>
                  <a:latin typeface="UTM Avo" panose="02040603050506020204" pitchFamily="18" charset="0"/>
                  <a:cs typeface="Times New Roman" panose="02020603050405020304" pitchFamily="18" charset="0"/>
                </a:rPr>
                <a:t>n đoán</a:t>
              </a:r>
              <a:endParaRPr kumimoji="0" lang="vi-VN" sz="2400" b="1" i="0" u="none" strike="noStrike" kern="1200" cap="none" spc="0" normalizeH="0" baseline="0" noProof="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2" name="TextBox 1"/>
          <p:cNvSpPr txBox="1"/>
          <p:nvPr/>
        </p:nvSpPr>
        <p:spPr>
          <a:xfrm>
            <a:off x="5277394" y="2455817"/>
            <a:ext cx="2599509" cy="523220"/>
          </a:xfrm>
          <a:prstGeom prst="rect">
            <a:avLst/>
          </a:prstGeom>
          <a:noFill/>
        </p:spPr>
        <p:txBody>
          <a:bodyPr wrap="square" rtlCol="0">
            <a:spAutoFit/>
          </a:bodyPr>
          <a:lstStyle/>
          <a:p>
            <a:r>
              <a:rPr lang="en-US" sz="2800" dirty="0" smtClean="0"/>
              <a:t>SGK/86</a:t>
            </a:r>
            <a:endParaRPr lang="en-US" sz="2800" dirty="0"/>
          </a:p>
        </p:txBody>
      </p:sp>
    </p:spTree>
    <p:extLst>
      <p:ext uri="{BB962C8B-B14F-4D97-AF65-F5344CB8AC3E}">
        <p14:creationId xmlns:p14="http://schemas.microsoft.com/office/powerpoint/2010/main" val="96722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391FB4D9-362F-411C-84F5-BE98A5303ED6}"/>
              </a:ext>
            </a:extLst>
          </p:cNvPr>
          <p:cNvPicPr>
            <a:picLocks noChangeAspect="1"/>
          </p:cNvPicPr>
          <p:nvPr/>
        </p:nvPicPr>
        <p:blipFill>
          <a:blip r:embed="rId2"/>
          <a:stretch>
            <a:fillRect/>
          </a:stretch>
        </p:blipFill>
        <p:spPr>
          <a:xfrm>
            <a:off x="557376" y="422728"/>
            <a:ext cx="888648" cy="885725"/>
          </a:xfrm>
          <a:prstGeom prst="rect">
            <a:avLst/>
          </a:prstGeom>
        </p:spPr>
      </p:pic>
      <p:sp>
        <p:nvSpPr>
          <p:cNvPr id="6" name="TextBox 5">
            <a:extLst>
              <a:ext uri="{FF2B5EF4-FFF2-40B4-BE49-F238E27FC236}">
                <a16:creationId xmlns:a16="http://schemas.microsoft.com/office/drawing/2014/main" xmlns="" id="{C45C759F-F354-4E48-BB32-9A175521C289}"/>
              </a:ext>
            </a:extLst>
          </p:cNvPr>
          <p:cNvSpPr txBox="1"/>
          <p:nvPr/>
        </p:nvSpPr>
        <p:spPr>
          <a:xfrm>
            <a:off x="1446024" y="634523"/>
            <a:ext cx="3743196" cy="53283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en-US" sz="2400" b="1">
                <a:solidFill>
                  <a:schemeClr val="accent1">
                    <a:lumMod val="90000"/>
                    <a:lumOff val="10000"/>
                  </a:schemeClr>
                </a:solidFill>
                <a:latin typeface="UTM Avo" panose="02040603050506020204" pitchFamily="18" charset="0"/>
                <a:cs typeface="Times New Roman" panose="02020603050405020304" pitchFamily="18" charset="0"/>
              </a:rPr>
              <a:t>a) Kiểm thử</a:t>
            </a:r>
            <a:endParaRPr lang="vi-VN" sz="2400" b="1">
              <a:solidFill>
                <a:schemeClr val="accent1">
                  <a:lumMod val="90000"/>
                  <a:lumOff val="10000"/>
                </a:schemeClr>
              </a:solidFill>
              <a:latin typeface="UTM Avo" panose="02040603050506020204" pitchFamily="18" charset="0"/>
              <a:cs typeface="Times New Roman" panose="02020603050405020304" pitchFamily="18" charset="0"/>
            </a:endParaRPr>
          </a:p>
        </p:txBody>
      </p:sp>
      <p:sp>
        <p:nvSpPr>
          <p:cNvPr id="3" name="Oval Callout 2"/>
          <p:cNvSpPr/>
          <p:nvPr/>
        </p:nvSpPr>
        <p:spPr>
          <a:xfrm>
            <a:off x="2690948" y="3383281"/>
            <a:ext cx="5695406" cy="1489166"/>
          </a:xfrm>
          <a:prstGeom prst="wedgeEllipseCallou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accent1">
                    <a:lumMod val="75000"/>
                    <a:lumOff val="25000"/>
                  </a:schemeClr>
                </a:solidFill>
              </a:rPr>
              <a:t>Kiểm</a:t>
            </a:r>
            <a:r>
              <a:rPr lang="en-US" sz="3200" dirty="0" smtClean="0">
                <a:solidFill>
                  <a:schemeClr val="accent1">
                    <a:lumMod val="75000"/>
                    <a:lumOff val="25000"/>
                  </a:schemeClr>
                </a:solidFill>
              </a:rPr>
              <a:t> </a:t>
            </a:r>
            <a:r>
              <a:rPr lang="en-US" sz="3200" dirty="0" err="1" smtClean="0">
                <a:solidFill>
                  <a:schemeClr val="accent1">
                    <a:lumMod val="75000"/>
                    <a:lumOff val="25000"/>
                  </a:schemeClr>
                </a:solidFill>
              </a:rPr>
              <a:t>thử</a:t>
            </a:r>
            <a:r>
              <a:rPr lang="en-US" sz="3200" dirty="0" smtClean="0">
                <a:solidFill>
                  <a:schemeClr val="accent1">
                    <a:lumMod val="75000"/>
                    <a:lumOff val="25000"/>
                  </a:schemeClr>
                </a:solidFill>
              </a:rPr>
              <a:t> </a:t>
            </a:r>
            <a:r>
              <a:rPr lang="en-US" sz="3200" dirty="0" err="1" smtClean="0">
                <a:solidFill>
                  <a:schemeClr val="accent1">
                    <a:lumMod val="75000"/>
                    <a:lumOff val="25000"/>
                  </a:schemeClr>
                </a:solidFill>
              </a:rPr>
              <a:t>là</a:t>
            </a:r>
            <a:r>
              <a:rPr lang="en-US" sz="3200" dirty="0" smtClean="0">
                <a:solidFill>
                  <a:schemeClr val="accent1">
                    <a:lumMod val="75000"/>
                    <a:lumOff val="25000"/>
                  </a:schemeClr>
                </a:solidFill>
              </a:rPr>
              <a:t> </a:t>
            </a:r>
            <a:r>
              <a:rPr lang="en-US" sz="3200" dirty="0" err="1" smtClean="0">
                <a:solidFill>
                  <a:schemeClr val="accent1">
                    <a:lumMod val="75000"/>
                    <a:lumOff val="25000"/>
                  </a:schemeClr>
                </a:solidFill>
              </a:rPr>
              <a:t>gì</a:t>
            </a:r>
            <a:r>
              <a:rPr lang="en-US" sz="3200" dirty="0" smtClean="0">
                <a:solidFill>
                  <a:schemeClr val="accent1">
                    <a:lumMod val="75000"/>
                    <a:lumOff val="25000"/>
                  </a:schemeClr>
                </a:solidFill>
              </a:rPr>
              <a:t>?</a:t>
            </a:r>
            <a:endParaRPr lang="en-US" sz="3200" dirty="0">
              <a:solidFill>
                <a:schemeClr val="accent1">
                  <a:lumMod val="75000"/>
                  <a:lumOff val="25000"/>
                </a:schemeClr>
              </a:solidFill>
            </a:endParaRPr>
          </a:p>
        </p:txBody>
      </p:sp>
    </p:spTree>
    <p:extLst>
      <p:ext uri="{BB962C8B-B14F-4D97-AF65-F5344CB8AC3E}">
        <p14:creationId xmlns:p14="http://schemas.microsoft.com/office/powerpoint/2010/main" val="2707862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391FB4D9-362F-411C-84F5-BE98A5303ED6}"/>
              </a:ext>
            </a:extLst>
          </p:cNvPr>
          <p:cNvPicPr>
            <a:picLocks noChangeAspect="1"/>
          </p:cNvPicPr>
          <p:nvPr/>
        </p:nvPicPr>
        <p:blipFill>
          <a:blip r:embed="rId2"/>
          <a:stretch>
            <a:fillRect/>
          </a:stretch>
        </p:blipFill>
        <p:spPr>
          <a:xfrm>
            <a:off x="557376" y="422728"/>
            <a:ext cx="888648" cy="885725"/>
          </a:xfrm>
          <a:prstGeom prst="rect">
            <a:avLst/>
          </a:prstGeom>
        </p:spPr>
      </p:pic>
      <p:sp>
        <p:nvSpPr>
          <p:cNvPr id="6" name="TextBox 5">
            <a:extLst>
              <a:ext uri="{FF2B5EF4-FFF2-40B4-BE49-F238E27FC236}">
                <a16:creationId xmlns:a16="http://schemas.microsoft.com/office/drawing/2014/main" xmlns="" id="{C45C759F-F354-4E48-BB32-9A175521C289}"/>
              </a:ext>
            </a:extLst>
          </p:cNvPr>
          <p:cNvSpPr txBox="1"/>
          <p:nvPr/>
        </p:nvSpPr>
        <p:spPr>
          <a:xfrm>
            <a:off x="1668092" y="1561986"/>
            <a:ext cx="3743196" cy="53283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en-US" sz="2400" b="1" dirty="0">
                <a:solidFill>
                  <a:schemeClr val="accent1">
                    <a:lumMod val="90000"/>
                    <a:lumOff val="10000"/>
                  </a:schemeClr>
                </a:solidFill>
                <a:latin typeface="UTM Avo" panose="02040603050506020204" pitchFamily="18" charset="0"/>
                <a:cs typeface="Times New Roman" panose="02020603050405020304" pitchFamily="18" charset="0"/>
              </a:rPr>
              <a:t>a) </a:t>
            </a:r>
            <a:r>
              <a:rPr lang="en-US" sz="2400" b="1" dirty="0" err="1">
                <a:solidFill>
                  <a:schemeClr val="accent1">
                    <a:lumMod val="90000"/>
                    <a:lumOff val="10000"/>
                  </a:schemeClr>
                </a:solidFill>
                <a:latin typeface="UTM Avo" panose="02040603050506020204" pitchFamily="18" charset="0"/>
                <a:cs typeface="Times New Roman" panose="02020603050405020304" pitchFamily="18" charset="0"/>
              </a:rPr>
              <a:t>Kiểm</a:t>
            </a:r>
            <a:r>
              <a:rPr lang="en-US" sz="2400" b="1" dirty="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b="1" dirty="0" err="1">
                <a:solidFill>
                  <a:schemeClr val="accent1">
                    <a:lumMod val="90000"/>
                    <a:lumOff val="10000"/>
                  </a:schemeClr>
                </a:solidFill>
                <a:latin typeface="UTM Avo" panose="02040603050506020204" pitchFamily="18" charset="0"/>
                <a:cs typeface="Times New Roman" panose="02020603050405020304" pitchFamily="18" charset="0"/>
              </a:rPr>
              <a:t>thử</a:t>
            </a:r>
            <a:endParaRPr lang="vi-VN" sz="2400" b="1" dirty="0">
              <a:solidFill>
                <a:schemeClr val="accent1">
                  <a:lumMod val="90000"/>
                  <a:lumOff val="10000"/>
                </a:schemeClr>
              </a:solidFill>
              <a:latin typeface="UTM Avo" panose="020406030505060202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D3290D45-185B-498C-9EEF-0D46591B336E}"/>
              </a:ext>
            </a:extLst>
          </p:cNvPr>
          <p:cNvSpPr txBox="1"/>
          <p:nvPr/>
        </p:nvSpPr>
        <p:spPr>
          <a:xfrm>
            <a:off x="648816" y="1379156"/>
            <a:ext cx="10624056" cy="283462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algn="just" defTabSz="342900">
              <a:lnSpc>
                <a:spcPct val="135000"/>
              </a:lnSpc>
              <a:defRPr/>
            </a:pPr>
            <a:r>
              <a:rPr lang="en-US" sz="2400" dirty="0" smtClean="0">
                <a:solidFill>
                  <a:schemeClr val="accent1">
                    <a:lumMod val="90000"/>
                    <a:lumOff val="10000"/>
                  </a:schemeClr>
                </a:solidFill>
                <a:latin typeface="UTM Avo" panose="02040603050506020204" pitchFamily="18" charset="0"/>
                <a:cs typeface="Times New Roman" panose="02020603050405020304" pitchFamily="18" charset="0"/>
              </a:rPr>
              <a:t>	</a:t>
            </a:r>
            <a:r>
              <a:rPr lang="vi-VN" sz="3600" b="1" dirty="0">
                <a:solidFill>
                  <a:srgbClr val="FF0000"/>
                </a:solidFill>
                <a:latin typeface="UTM Avo" panose="02040603050506020204" pitchFamily="18" charset="0"/>
                <a:cs typeface="Times New Roman" panose="02020603050405020304" pitchFamily="18" charset="0"/>
                <a:sym typeface="Wingdings" panose="05000000000000000000" pitchFamily="2" charset="2"/>
              </a:rPr>
              <a:t></a:t>
            </a:r>
            <a:endParaRPr lang="en-US" sz="3600" b="1" dirty="0">
              <a:solidFill>
                <a:srgbClr val="FF0000"/>
              </a:solidFill>
              <a:latin typeface="UTM Avo" panose="02040603050506020204" pitchFamily="18" charset="0"/>
              <a:cs typeface="Times New Roman" panose="02020603050405020304" pitchFamily="18" charset="0"/>
              <a:sym typeface="Wingdings" panose="05000000000000000000" pitchFamily="2" charset="2"/>
            </a:endParaRPr>
          </a:p>
          <a:p>
            <a:pPr marL="93663" lvl="0" algn="just" defTabSz="342900">
              <a:lnSpc>
                <a:spcPct val="135000"/>
              </a:lnSpc>
              <a:defRPr/>
            </a:pPr>
            <a:r>
              <a:rPr lang="en-US" sz="2400" dirty="0" smtClean="0">
                <a:solidFill>
                  <a:schemeClr val="accent1">
                    <a:lumMod val="90000"/>
                    <a:lumOff val="10000"/>
                  </a:schemeClr>
                </a:solidFill>
                <a:latin typeface="UTM Avo" panose="02040603050506020204" pitchFamily="18" charset="0"/>
                <a:cs typeface="Times New Roman" panose="02020603050405020304" pitchFamily="18" charset="0"/>
              </a:rPr>
              <a:t>	</a:t>
            </a:r>
            <a:r>
              <a:rPr lang="vi-VN" sz="2400" dirty="0" smtClean="0">
                <a:solidFill>
                  <a:schemeClr val="accent1">
                    <a:lumMod val="90000"/>
                    <a:lumOff val="10000"/>
                  </a:schemeClr>
                </a:solidFill>
                <a:latin typeface="UTM Avo" panose="02040603050506020204" pitchFamily="18" charset="0"/>
                <a:cs typeface="Times New Roman" panose="02020603050405020304" pitchFamily="18" charset="0"/>
              </a:rPr>
              <a:t>Việc </a:t>
            </a:r>
            <a:r>
              <a:rPr lang="vi-VN" sz="2400" dirty="0">
                <a:solidFill>
                  <a:schemeClr val="accent1">
                    <a:lumMod val="90000"/>
                    <a:lumOff val="10000"/>
                  </a:schemeClr>
                </a:solidFill>
                <a:latin typeface="UTM Avo" panose="02040603050506020204" pitchFamily="18" charset="0"/>
                <a:cs typeface="Times New Roman" panose="02020603050405020304" pitchFamily="18" charset="0"/>
              </a:rPr>
              <a:t>chạy th</a:t>
            </a:r>
            <a:r>
              <a:rPr lang="en-US" sz="2400" dirty="0">
                <a:solidFill>
                  <a:schemeClr val="accent1">
                    <a:lumMod val="90000"/>
                    <a:lumOff val="10000"/>
                  </a:schemeClr>
                </a:solidFill>
                <a:latin typeface="UTM Avo" panose="02040603050506020204" pitchFamily="18" charset="0"/>
                <a:cs typeface="Times New Roman" panose="02020603050405020304" pitchFamily="18" charset="0"/>
              </a:rPr>
              <a:t>ử</a:t>
            </a:r>
            <a:r>
              <a:rPr lang="vi-VN" sz="2400" dirty="0">
                <a:solidFill>
                  <a:schemeClr val="accent1">
                    <a:lumMod val="90000"/>
                    <a:lumOff val="10000"/>
                  </a:schemeClr>
                </a:solidFill>
                <a:latin typeface="UTM Avo" panose="02040603050506020204" pitchFamily="18" charset="0"/>
                <a:cs typeface="Times New Roman" panose="02020603050405020304" pitchFamily="18" charset="0"/>
              </a:rPr>
              <a:t> chương trình để kiểm tra (còn gọi là kiểm thử) nhằm phát hiện những tình huống bất thường (được gọi là lỗi) khi thực hiện chương trình. </a:t>
            </a:r>
            <a:endParaRPr lang="en-US" sz="2400" dirty="0">
              <a:solidFill>
                <a:schemeClr val="accent1">
                  <a:lumMod val="90000"/>
                  <a:lumOff val="10000"/>
                </a:schemeClr>
              </a:solidFill>
              <a:latin typeface="UTM Avo" panose="02040603050506020204" pitchFamily="18" charset="0"/>
              <a:cs typeface="Times New Roman" panose="02020603050405020304" pitchFamily="18" charset="0"/>
            </a:endParaRPr>
          </a:p>
          <a:p>
            <a:pPr marL="93663" lvl="0" algn="just" defTabSz="342900">
              <a:lnSpc>
                <a:spcPct val="135000"/>
              </a:lnSpc>
              <a:defRPr/>
            </a:pPr>
            <a:r>
              <a:rPr lang="en-US" sz="2400" dirty="0" smtClean="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dirty="0" err="1" smtClean="0">
                <a:solidFill>
                  <a:schemeClr val="accent1">
                    <a:lumMod val="90000"/>
                    <a:lumOff val="10000"/>
                  </a:schemeClr>
                </a:solidFill>
                <a:latin typeface="UTM Avo" panose="02040603050506020204" pitchFamily="18" charset="0"/>
                <a:cs typeface="Times New Roman" panose="02020603050405020304" pitchFamily="18" charset="0"/>
              </a:rPr>
              <a:t>Cần</a:t>
            </a:r>
            <a:r>
              <a:rPr lang="en-US" sz="2400" dirty="0" smtClean="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dirty="0" err="1" smtClean="0">
                <a:solidFill>
                  <a:schemeClr val="accent1">
                    <a:lumMod val="90000"/>
                    <a:lumOff val="10000"/>
                  </a:schemeClr>
                </a:solidFill>
                <a:latin typeface="UTM Avo" panose="02040603050506020204" pitchFamily="18" charset="0"/>
                <a:cs typeface="Times New Roman" panose="02020603050405020304" pitchFamily="18" charset="0"/>
              </a:rPr>
              <a:t>phải</a:t>
            </a:r>
            <a:r>
              <a:rPr lang="en-US" sz="2400" dirty="0" smtClean="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dirty="0" err="1" smtClean="0">
                <a:solidFill>
                  <a:schemeClr val="accent1">
                    <a:lumMod val="90000"/>
                    <a:lumOff val="10000"/>
                  </a:schemeClr>
                </a:solidFill>
                <a:latin typeface="UTM Avo" panose="02040603050506020204" pitchFamily="18" charset="0"/>
                <a:cs typeface="Times New Roman" panose="02020603050405020304" pitchFamily="18" charset="0"/>
              </a:rPr>
              <a:t>chạy</a:t>
            </a:r>
            <a:r>
              <a:rPr lang="en-US" sz="2400" dirty="0" smtClean="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dirty="0" err="1" smtClean="0">
                <a:solidFill>
                  <a:schemeClr val="accent1">
                    <a:lumMod val="90000"/>
                    <a:lumOff val="10000"/>
                  </a:schemeClr>
                </a:solidFill>
                <a:latin typeface="UTM Avo" panose="02040603050506020204" pitchFamily="18" charset="0"/>
                <a:cs typeface="Times New Roman" panose="02020603050405020304" pitchFamily="18" charset="0"/>
              </a:rPr>
              <a:t>thử</a:t>
            </a:r>
            <a:r>
              <a:rPr lang="en-US" sz="2400" dirty="0" smtClean="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dirty="0" err="1" smtClean="0">
                <a:solidFill>
                  <a:schemeClr val="accent1">
                    <a:lumMod val="90000"/>
                    <a:lumOff val="10000"/>
                  </a:schemeClr>
                </a:solidFill>
                <a:latin typeface="UTM Avo" panose="02040603050506020204" pitchFamily="18" charset="0"/>
                <a:cs typeface="Times New Roman" panose="02020603050405020304" pitchFamily="18" charset="0"/>
              </a:rPr>
              <a:t>chương</a:t>
            </a:r>
            <a:r>
              <a:rPr lang="en-US" sz="2400" dirty="0" smtClean="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dirty="0" err="1" smtClean="0">
                <a:solidFill>
                  <a:schemeClr val="accent1">
                    <a:lumMod val="90000"/>
                    <a:lumOff val="10000"/>
                  </a:schemeClr>
                </a:solidFill>
                <a:latin typeface="UTM Avo" panose="02040603050506020204" pitchFamily="18" charset="0"/>
                <a:cs typeface="Times New Roman" panose="02020603050405020304" pitchFamily="18" charset="0"/>
              </a:rPr>
              <a:t>trình</a:t>
            </a:r>
            <a:r>
              <a:rPr lang="en-US" sz="2400" dirty="0" smtClean="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dirty="0" err="1" smtClean="0">
                <a:solidFill>
                  <a:schemeClr val="accent1">
                    <a:lumMod val="90000"/>
                    <a:lumOff val="10000"/>
                  </a:schemeClr>
                </a:solidFill>
                <a:latin typeface="UTM Avo" panose="02040603050506020204" pitchFamily="18" charset="0"/>
                <a:cs typeface="Times New Roman" panose="02020603050405020304" pitchFamily="18" charset="0"/>
              </a:rPr>
              <a:t>để</a:t>
            </a:r>
            <a:r>
              <a:rPr lang="en-US" sz="2400" dirty="0" smtClean="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dirty="0" err="1" smtClean="0">
                <a:solidFill>
                  <a:schemeClr val="accent1">
                    <a:lumMod val="90000"/>
                    <a:lumOff val="10000"/>
                  </a:schemeClr>
                </a:solidFill>
                <a:latin typeface="UTM Avo" panose="02040603050506020204" pitchFamily="18" charset="0"/>
                <a:cs typeface="Times New Roman" panose="02020603050405020304" pitchFamily="18" charset="0"/>
              </a:rPr>
              <a:t>phát</a:t>
            </a:r>
            <a:r>
              <a:rPr lang="en-US" sz="2400" dirty="0" smtClean="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dirty="0" err="1" smtClean="0">
                <a:solidFill>
                  <a:schemeClr val="accent1">
                    <a:lumMod val="90000"/>
                    <a:lumOff val="10000"/>
                  </a:schemeClr>
                </a:solidFill>
                <a:latin typeface="UTM Avo" panose="02040603050506020204" pitchFamily="18" charset="0"/>
                <a:cs typeface="Times New Roman" panose="02020603050405020304" pitchFamily="18" charset="0"/>
              </a:rPr>
              <a:t>hiện</a:t>
            </a:r>
            <a:r>
              <a:rPr lang="en-US" sz="2400" dirty="0" smtClean="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dirty="0" err="1" smtClean="0">
                <a:solidFill>
                  <a:schemeClr val="accent1">
                    <a:lumMod val="90000"/>
                    <a:lumOff val="10000"/>
                  </a:schemeClr>
                </a:solidFill>
                <a:latin typeface="UTM Avo" panose="02040603050506020204" pitchFamily="18" charset="0"/>
                <a:cs typeface="Times New Roman" panose="02020603050405020304" pitchFamily="18" charset="0"/>
              </a:rPr>
              <a:t>và</a:t>
            </a:r>
            <a:r>
              <a:rPr lang="en-US" sz="2400" dirty="0" smtClean="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dirty="0" err="1" smtClean="0">
                <a:solidFill>
                  <a:schemeClr val="accent1">
                    <a:lumMod val="90000"/>
                    <a:lumOff val="10000"/>
                  </a:schemeClr>
                </a:solidFill>
                <a:latin typeface="UTM Avo" panose="02040603050506020204" pitchFamily="18" charset="0"/>
                <a:cs typeface="Times New Roman" panose="02020603050405020304" pitchFamily="18" charset="0"/>
              </a:rPr>
              <a:t>loại</a:t>
            </a:r>
            <a:r>
              <a:rPr lang="en-US" sz="2400" dirty="0" smtClean="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dirty="0" err="1" smtClean="0">
                <a:solidFill>
                  <a:schemeClr val="accent1">
                    <a:lumMod val="90000"/>
                    <a:lumOff val="10000"/>
                  </a:schemeClr>
                </a:solidFill>
                <a:latin typeface="UTM Avo" panose="02040603050506020204" pitchFamily="18" charset="0"/>
                <a:cs typeface="Times New Roman" panose="02020603050405020304" pitchFamily="18" charset="0"/>
              </a:rPr>
              <a:t>bỏ</a:t>
            </a:r>
            <a:r>
              <a:rPr lang="en-US" sz="2400" dirty="0" smtClean="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dirty="0" err="1" smtClean="0">
                <a:solidFill>
                  <a:schemeClr val="accent1">
                    <a:lumMod val="90000"/>
                    <a:lumOff val="10000"/>
                  </a:schemeClr>
                </a:solidFill>
                <a:latin typeface="UTM Avo" panose="02040603050506020204" pitchFamily="18" charset="0"/>
                <a:cs typeface="Times New Roman" panose="02020603050405020304" pitchFamily="18" charset="0"/>
              </a:rPr>
              <a:t>lỗi</a:t>
            </a:r>
            <a:r>
              <a:rPr lang="en-US" sz="2400" dirty="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dirty="0" err="1" smtClean="0">
                <a:solidFill>
                  <a:schemeClr val="accent1">
                    <a:lumMod val="90000"/>
                    <a:lumOff val="10000"/>
                  </a:schemeClr>
                </a:solidFill>
                <a:latin typeface="UTM Avo" panose="02040603050506020204" pitchFamily="18" charset="0"/>
                <a:cs typeface="Times New Roman" panose="02020603050405020304" pitchFamily="18" charset="0"/>
              </a:rPr>
              <a:t>trước</a:t>
            </a:r>
            <a:r>
              <a:rPr lang="en-US" sz="2400" dirty="0" smtClean="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dirty="0" err="1" smtClean="0">
                <a:solidFill>
                  <a:schemeClr val="accent1">
                    <a:lumMod val="90000"/>
                    <a:lumOff val="10000"/>
                  </a:schemeClr>
                </a:solidFill>
                <a:latin typeface="UTM Avo" panose="02040603050506020204" pitchFamily="18" charset="0"/>
                <a:cs typeface="Times New Roman" panose="02020603050405020304" pitchFamily="18" charset="0"/>
              </a:rPr>
              <a:t>khi</a:t>
            </a:r>
            <a:r>
              <a:rPr lang="en-US" sz="2400" dirty="0" smtClean="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dirty="0" err="1" smtClean="0">
                <a:solidFill>
                  <a:schemeClr val="accent1">
                    <a:lumMod val="90000"/>
                    <a:lumOff val="10000"/>
                  </a:schemeClr>
                </a:solidFill>
                <a:latin typeface="UTM Avo" panose="02040603050506020204" pitchFamily="18" charset="0"/>
                <a:cs typeface="Times New Roman" panose="02020603050405020304" pitchFamily="18" charset="0"/>
              </a:rPr>
              <a:t>chương</a:t>
            </a:r>
            <a:r>
              <a:rPr lang="en-US" sz="2400" dirty="0" smtClean="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dirty="0" err="1" smtClean="0">
                <a:solidFill>
                  <a:schemeClr val="accent1">
                    <a:lumMod val="90000"/>
                    <a:lumOff val="10000"/>
                  </a:schemeClr>
                </a:solidFill>
                <a:latin typeface="UTM Avo" panose="02040603050506020204" pitchFamily="18" charset="0"/>
                <a:cs typeface="Times New Roman" panose="02020603050405020304" pitchFamily="18" charset="0"/>
              </a:rPr>
              <a:t>trình</a:t>
            </a:r>
            <a:r>
              <a:rPr lang="en-US" sz="2400" dirty="0" smtClean="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dirty="0" err="1" smtClean="0">
                <a:solidFill>
                  <a:schemeClr val="accent1">
                    <a:lumMod val="90000"/>
                    <a:lumOff val="10000"/>
                  </a:schemeClr>
                </a:solidFill>
                <a:latin typeface="UTM Avo" panose="02040603050506020204" pitchFamily="18" charset="0"/>
                <a:cs typeface="Times New Roman" panose="02020603050405020304" pitchFamily="18" charset="0"/>
              </a:rPr>
              <a:t>được</a:t>
            </a:r>
            <a:r>
              <a:rPr lang="en-US" sz="2400" dirty="0" smtClean="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dirty="0" err="1" smtClean="0">
                <a:solidFill>
                  <a:schemeClr val="accent1">
                    <a:lumMod val="90000"/>
                    <a:lumOff val="10000"/>
                  </a:schemeClr>
                </a:solidFill>
                <a:latin typeface="UTM Avo" panose="02040603050506020204" pitchFamily="18" charset="0"/>
                <a:cs typeface="Times New Roman" panose="02020603050405020304" pitchFamily="18" charset="0"/>
              </a:rPr>
              <a:t>coi</a:t>
            </a:r>
            <a:r>
              <a:rPr lang="en-US" sz="2400" dirty="0" smtClean="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dirty="0" err="1" smtClean="0">
                <a:solidFill>
                  <a:schemeClr val="accent1">
                    <a:lumMod val="90000"/>
                    <a:lumOff val="10000"/>
                  </a:schemeClr>
                </a:solidFill>
                <a:latin typeface="UTM Avo" panose="02040603050506020204" pitchFamily="18" charset="0"/>
                <a:cs typeface="Times New Roman" panose="02020603050405020304" pitchFamily="18" charset="0"/>
              </a:rPr>
              <a:t>là</a:t>
            </a:r>
            <a:r>
              <a:rPr lang="en-US" sz="2400" dirty="0" smtClean="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dirty="0" err="1" smtClean="0">
                <a:solidFill>
                  <a:schemeClr val="accent1">
                    <a:lumMod val="90000"/>
                    <a:lumOff val="10000"/>
                  </a:schemeClr>
                </a:solidFill>
                <a:latin typeface="UTM Avo" panose="02040603050506020204" pitchFamily="18" charset="0"/>
                <a:cs typeface="Times New Roman" panose="02020603050405020304" pitchFamily="18" charset="0"/>
              </a:rPr>
              <a:t>hoàn</a:t>
            </a:r>
            <a:r>
              <a:rPr lang="en-US" sz="2400" dirty="0" smtClean="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dirty="0" err="1" smtClean="0">
                <a:solidFill>
                  <a:schemeClr val="accent1">
                    <a:lumMod val="90000"/>
                    <a:lumOff val="10000"/>
                  </a:schemeClr>
                </a:solidFill>
                <a:latin typeface="UTM Avo" panose="02040603050506020204" pitchFamily="18" charset="0"/>
                <a:cs typeface="Times New Roman" panose="02020603050405020304" pitchFamily="18" charset="0"/>
              </a:rPr>
              <a:t>chỉnh</a:t>
            </a:r>
            <a:r>
              <a:rPr lang="en-US" sz="2400" dirty="0" smtClean="0">
                <a:solidFill>
                  <a:schemeClr val="accent1">
                    <a:lumMod val="90000"/>
                    <a:lumOff val="10000"/>
                  </a:schemeClr>
                </a:solidFill>
                <a:latin typeface="UTM Avo" panose="02040603050506020204" pitchFamily="18" charset="0"/>
                <a:cs typeface="Times New Roman" panose="02020603050405020304" pitchFamily="18" charset="0"/>
              </a:rPr>
              <a:t>.</a:t>
            </a:r>
            <a:endParaRPr lang="vi-VN" sz="2400" dirty="0">
              <a:solidFill>
                <a:schemeClr val="accent1">
                  <a:lumMod val="90000"/>
                  <a:lumOff val="10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90254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0AB92BBA-1E60-4ED2-90AC-86FC54DFE297}"/>
              </a:ext>
            </a:extLst>
          </p:cNvPr>
          <p:cNvGrpSpPr/>
          <p:nvPr/>
        </p:nvGrpSpPr>
        <p:grpSpPr>
          <a:xfrm>
            <a:off x="560376" y="1048586"/>
            <a:ext cx="5917315" cy="4527140"/>
            <a:chOff x="1117200" y="3528268"/>
            <a:chExt cx="10337399" cy="619545"/>
          </a:xfrm>
        </p:grpSpPr>
        <p:grpSp>
          <p:nvGrpSpPr>
            <p:cNvPr id="4" name="Group 3">
              <a:extLst>
                <a:ext uri="{FF2B5EF4-FFF2-40B4-BE49-F238E27FC236}">
                  <a16:creationId xmlns:a16="http://schemas.microsoft.com/office/drawing/2014/main" xmlns="" id="{1E60D107-1923-4049-861C-AAE5B1C9CB24}"/>
                </a:ext>
              </a:extLst>
            </p:cNvPr>
            <p:cNvGrpSpPr/>
            <p:nvPr/>
          </p:nvGrpSpPr>
          <p:grpSpPr>
            <a:xfrm>
              <a:off x="1117200" y="3528268"/>
              <a:ext cx="10337399" cy="619545"/>
              <a:chOff x="1493120" y="3891280"/>
              <a:chExt cx="10337399" cy="619545"/>
            </a:xfrm>
          </p:grpSpPr>
          <p:sp>
            <p:nvSpPr>
              <p:cNvPr id="6" name="Rectangle: Rounded Corners 5">
                <a:extLst>
                  <a:ext uri="{FF2B5EF4-FFF2-40B4-BE49-F238E27FC236}">
                    <a16:creationId xmlns:a16="http://schemas.microsoft.com/office/drawing/2014/main" xmlns="" id="{81FDF420-05B6-4A8C-A656-235D5C85E6A9}"/>
                  </a:ext>
                </a:extLst>
              </p:cNvPr>
              <p:cNvSpPr/>
              <p:nvPr/>
            </p:nvSpPr>
            <p:spPr>
              <a:xfrm>
                <a:off x="1493519" y="3891280"/>
                <a:ext cx="10337000" cy="312891"/>
              </a:xfrm>
              <a:prstGeom prst="roundRect">
                <a:avLst>
                  <a:gd name="adj" fmla="val 24968"/>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xmlns="" id="{64979916-BB72-4821-A0AE-07219C90334E}"/>
                  </a:ext>
                </a:extLst>
              </p:cNvPr>
              <p:cNvSpPr/>
              <p:nvPr/>
            </p:nvSpPr>
            <p:spPr>
              <a:xfrm>
                <a:off x="1493386" y="4046031"/>
                <a:ext cx="10337001" cy="464794"/>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xmlns="" id="{F9C72CB7-5994-4F89-9918-D0420FDFE5CD}"/>
                  </a:ext>
                </a:extLst>
              </p:cNvPr>
              <p:cNvSpPr/>
              <p:nvPr/>
            </p:nvSpPr>
            <p:spPr>
              <a:xfrm>
                <a:off x="1493120" y="3904430"/>
                <a:ext cx="2925392" cy="72920"/>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rPr>
                  <a:t>Hoạt động 2</a:t>
                </a:r>
                <a:endParaRPr kumimoji="0" lang="vi-VN"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xmlns=""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xmlns="" id="{BB31F5CE-80D7-4838-8DF8-68495E0BA596}"/>
                </a:ext>
              </a:extLst>
            </p:cNvPr>
            <p:cNvSpPr/>
            <p:nvPr/>
          </p:nvSpPr>
          <p:spPr>
            <a:xfrm>
              <a:off x="3926053" y="3543706"/>
              <a:ext cx="7528413" cy="72920"/>
            </a:xfrm>
            <a:prstGeom prst="rect">
              <a:avLst/>
            </a:prstGeom>
          </p:spPr>
          <p:txBody>
            <a:bodyPr wrap="square">
              <a:spAutoFit/>
            </a:bodyPr>
            <a:lstStyle/>
            <a:p>
              <a:pPr lvl="0" algn="ctr" defTabSz="342900">
                <a:lnSpc>
                  <a:spcPct val="135000"/>
                </a:lnSpc>
                <a:defRPr/>
              </a:pPr>
              <a:r>
                <a:rPr lang="vi-VN" sz="2400" b="1">
                  <a:solidFill>
                    <a:srgbClr val="002060"/>
                  </a:solidFill>
                  <a:latin typeface="UTM Avo" panose="02040603050506020204" pitchFamily="18" charset="0"/>
                  <a:cs typeface="Times New Roman" panose="02020603050405020304" pitchFamily="18" charset="0"/>
                </a:rPr>
                <a:t>Không làm việc hay làm việc sai? </a:t>
              </a:r>
              <a:endParaRPr kumimoji="0" lang="vi-VN" sz="2400" b="1" i="0" u="none" strike="noStrike" kern="1200" cap="none" spc="0" normalizeH="0" baseline="0" noProof="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xmlns="" id="{995CFEF5-65BB-46A9-93B7-66A5F04A9AB8}"/>
              </a:ext>
            </a:extLst>
          </p:cNvPr>
          <p:cNvSpPr/>
          <p:nvPr/>
        </p:nvSpPr>
        <p:spPr>
          <a:xfrm>
            <a:off x="778128" y="2422633"/>
            <a:ext cx="5481886" cy="2862322"/>
          </a:xfrm>
          <a:prstGeom prst="rect">
            <a:avLst/>
          </a:prstGeom>
        </p:spPr>
        <p:txBody>
          <a:bodyPr wrap="square">
            <a:spAutoFit/>
          </a:bodyPr>
          <a:lstStyle/>
          <a:p>
            <a:pPr lvl="0" algn="just" defTabSz="342900">
              <a:lnSpc>
                <a:spcPct val="150000"/>
              </a:lnSpc>
            </a:pPr>
            <a:r>
              <a:rPr lang="vi-VN" sz="2400" dirty="0">
                <a:solidFill>
                  <a:schemeClr val="accent1">
                    <a:lumMod val="90000"/>
                    <a:lumOff val="10000"/>
                  </a:schemeClr>
                </a:solidFill>
                <a:latin typeface="UTM Avo" panose="02040603050506020204" pitchFamily="18" charset="0"/>
                <a:cs typeface="Times New Roman" panose="02020603050405020304" pitchFamily="18" charset="0"/>
              </a:rPr>
              <a:t>Em hãy cho biết, chương trình đã cho trong Hình </a:t>
            </a:r>
            <a:r>
              <a:rPr lang="vi-VN" sz="2400" dirty="0" smtClean="0">
                <a:solidFill>
                  <a:schemeClr val="accent1">
                    <a:lumMod val="90000"/>
                    <a:lumOff val="10000"/>
                  </a:schemeClr>
                </a:solidFill>
                <a:latin typeface="UTM Avo" panose="02040603050506020204" pitchFamily="18" charset="0"/>
                <a:cs typeface="Times New Roman" panose="02020603050405020304" pitchFamily="18" charset="0"/>
              </a:rPr>
              <a:t>15.1</a:t>
            </a:r>
            <a:r>
              <a:rPr lang="en-US" sz="2400" dirty="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dirty="0" smtClean="0">
                <a:solidFill>
                  <a:schemeClr val="accent1">
                    <a:lumMod val="90000"/>
                    <a:lumOff val="10000"/>
                  </a:schemeClr>
                </a:solidFill>
                <a:latin typeface="UTM Avo" panose="02040603050506020204" pitchFamily="18" charset="0"/>
                <a:cs typeface="Times New Roman" panose="02020603050405020304" pitchFamily="18" charset="0"/>
              </a:rPr>
              <a:t>(</a:t>
            </a:r>
            <a:r>
              <a:rPr lang="en-US" sz="2400" dirty="0" err="1" smtClean="0">
                <a:solidFill>
                  <a:schemeClr val="accent1">
                    <a:lumMod val="90000"/>
                    <a:lumOff val="10000"/>
                  </a:schemeClr>
                </a:solidFill>
                <a:latin typeface="UTM Avo" panose="02040603050506020204" pitchFamily="18" charset="0"/>
                <a:cs typeface="Times New Roman" panose="02020603050405020304" pitchFamily="18" charset="0"/>
              </a:rPr>
              <a:t>chương</a:t>
            </a:r>
            <a:r>
              <a:rPr lang="en-US" sz="2400" dirty="0" smtClean="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dirty="0" err="1" smtClean="0">
                <a:solidFill>
                  <a:schemeClr val="accent1">
                    <a:lumMod val="90000"/>
                    <a:lumOff val="10000"/>
                  </a:schemeClr>
                </a:solidFill>
                <a:latin typeface="UTM Avo" panose="02040603050506020204" pitchFamily="18" charset="0"/>
                <a:cs typeface="Times New Roman" panose="02020603050405020304" pitchFamily="18" charset="0"/>
              </a:rPr>
              <a:t>trình</a:t>
            </a:r>
            <a:r>
              <a:rPr lang="en-US" sz="2400" dirty="0" smtClean="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dirty="0" err="1" smtClean="0">
                <a:solidFill>
                  <a:schemeClr val="accent1">
                    <a:lumMod val="90000"/>
                    <a:lumOff val="10000"/>
                  </a:schemeClr>
                </a:solidFill>
                <a:latin typeface="UTM Avo" panose="02040603050506020204" pitchFamily="18" charset="0"/>
                <a:cs typeface="Times New Roman" panose="02020603050405020304" pitchFamily="18" charset="0"/>
              </a:rPr>
              <a:t>bạn</a:t>
            </a:r>
            <a:r>
              <a:rPr lang="en-US" sz="2400" dirty="0" smtClean="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dirty="0" err="1" smtClean="0">
                <a:solidFill>
                  <a:schemeClr val="accent1">
                    <a:lumMod val="90000"/>
                    <a:lumOff val="10000"/>
                  </a:schemeClr>
                </a:solidFill>
                <a:latin typeface="UTM Avo" panose="02040603050506020204" pitchFamily="18" charset="0"/>
                <a:cs typeface="Times New Roman" panose="02020603050405020304" pitchFamily="18" charset="0"/>
              </a:rPr>
              <a:t>vừa</a:t>
            </a:r>
            <a:r>
              <a:rPr lang="en-US" sz="2400" dirty="0" smtClean="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dirty="0" err="1" smtClean="0">
                <a:solidFill>
                  <a:schemeClr val="accent1">
                    <a:lumMod val="90000"/>
                    <a:lumOff val="10000"/>
                  </a:schemeClr>
                </a:solidFill>
                <a:latin typeface="UTM Avo" panose="02040603050506020204" pitchFamily="18" charset="0"/>
                <a:cs typeface="Times New Roman" panose="02020603050405020304" pitchFamily="18" charset="0"/>
              </a:rPr>
              <a:t>chạy</a:t>
            </a:r>
            <a:r>
              <a:rPr lang="en-US" sz="2400" dirty="0" smtClean="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dirty="0" err="1" smtClean="0">
                <a:solidFill>
                  <a:schemeClr val="accent1">
                    <a:lumMod val="90000"/>
                    <a:lumOff val="10000"/>
                  </a:schemeClr>
                </a:solidFill>
                <a:latin typeface="UTM Avo" panose="02040603050506020204" pitchFamily="18" charset="0"/>
                <a:cs typeface="Times New Roman" panose="02020603050405020304" pitchFamily="18" charset="0"/>
              </a:rPr>
              <a:t>thử</a:t>
            </a:r>
            <a:r>
              <a:rPr lang="en-US" sz="2400" dirty="0" smtClean="0">
                <a:solidFill>
                  <a:schemeClr val="accent1">
                    <a:lumMod val="90000"/>
                    <a:lumOff val="10000"/>
                  </a:schemeClr>
                </a:solidFill>
                <a:latin typeface="UTM Avo" panose="02040603050506020204" pitchFamily="18" charset="0"/>
                <a:cs typeface="Times New Roman" panose="02020603050405020304" pitchFamily="18" charset="0"/>
              </a:rPr>
              <a:t>)</a:t>
            </a:r>
            <a:r>
              <a:rPr lang="vi-VN" sz="2400" dirty="0" smtClean="0">
                <a:solidFill>
                  <a:schemeClr val="accent1">
                    <a:lumMod val="90000"/>
                    <a:lumOff val="10000"/>
                  </a:schemeClr>
                </a:solidFill>
                <a:latin typeface="UTM Avo" panose="02040603050506020204" pitchFamily="18" charset="0"/>
                <a:cs typeface="Times New Roman" panose="02020603050405020304" pitchFamily="18" charset="0"/>
              </a:rPr>
              <a:t> </a:t>
            </a:r>
            <a:r>
              <a:rPr lang="vi-VN" sz="2400" dirty="0">
                <a:solidFill>
                  <a:schemeClr val="accent1">
                    <a:lumMod val="90000"/>
                    <a:lumOff val="10000"/>
                  </a:schemeClr>
                </a:solidFill>
                <a:latin typeface="UTM Avo" panose="02040603050506020204" pitchFamily="18" charset="0"/>
                <a:cs typeface="Times New Roman" panose="02020603050405020304" pitchFamily="18" charset="0"/>
              </a:rPr>
              <a:t>không hoạt động được hay nó có hoạt động nhưng đã thực hiện không đúng kịch bản?</a:t>
            </a:r>
          </a:p>
        </p:txBody>
      </p:sp>
      <p:pic>
        <p:nvPicPr>
          <p:cNvPr id="2" name="Picture 1"/>
          <p:cNvPicPr>
            <a:picLocks noChangeAspect="1"/>
          </p:cNvPicPr>
          <p:nvPr/>
        </p:nvPicPr>
        <p:blipFill rotWithShape="1">
          <a:blip r:embed="rId2"/>
          <a:srcRect l="2487"/>
          <a:stretch/>
        </p:blipFill>
        <p:spPr>
          <a:xfrm>
            <a:off x="6557554" y="349229"/>
            <a:ext cx="5634445" cy="5971429"/>
          </a:xfrm>
          <a:prstGeom prst="rect">
            <a:avLst/>
          </a:prstGeom>
        </p:spPr>
      </p:pic>
    </p:spTree>
    <p:extLst>
      <p:ext uri="{BB962C8B-B14F-4D97-AF65-F5344CB8AC3E}">
        <p14:creationId xmlns:p14="http://schemas.microsoft.com/office/powerpoint/2010/main" val="3902678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0AB92BBA-1E60-4ED2-90AC-86FC54DFE297}"/>
              </a:ext>
            </a:extLst>
          </p:cNvPr>
          <p:cNvGrpSpPr/>
          <p:nvPr/>
        </p:nvGrpSpPr>
        <p:grpSpPr>
          <a:xfrm>
            <a:off x="560376" y="1048586"/>
            <a:ext cx="5917315" cy="4527140"/>
            <a:chOff x="1117200" y="3528268"/>
            <a:chExt cx="10337399" cy="619545"/>
          </a:xfrm>
        </p:grpSpPr>
        <p:grpSp>
          <p:nvGrpSpPr>
            <p:cNvPr id="4" name="Group 3">
              <a:extLst>
                <a:ext uri="{FF2B5EF4-FFF2-40B4-BE49-F238E27FC236}">
                  <a16:creationId xmlns:a16="http://schemas.microsoft.com/office/drawing/2014/main" xmlns="" id="{1E60D107-1923-4049-861C-AAE5B1C9CB24}"/>
                </a:ext>
              </a:extLst>
            </p:cNvPr>
            <p:cNvGrpSpPr/>
            <p:nvPr/>
          </p:nvGrpSpPr>
          <p:grpSpPr>
            <a:xfrm>
              <a:off x="1117200" y="3528268"/>
              <a:ext cx="10337399" cy="619545"/>
              <a:chOff x="1493120" y="3891280"/>
              <a:chExt cx="10337399" cy="619545"/>
            </a:xfrm>
          </p:grpSpPr>
          <p:sp>
            <p:nvSpPr>
              <p:cNvPr id="6" name="Rectangle: Rounded Corners 5">
                <a:extLst>
                  <a:ext uri="{FF2B5EF4-FFF2-40B4-BE49-F238E27FC236}">
                    <a16:creationId xmlns:a16="http://schemas.microsoft.com/office/drawing/2014/main" xmlns="" id="{81FDF420-05B6-4A8C-A656-235D5C85E6A9}"/>
                  </a:ext>
                </a:extLst>
              </p:cNvPr>
              <p:cNvSpPr/>
              <p:nvPr/>
            </p:nvSpPr>
            <p:spPr>
              <a:xfrm>
                <a:off x="1493519" y="3891280"/>
                <a:ext cx="10337000" cy="312891"/>
              </a:xfrm>
              <a:prstGeom prst="roundRect">
                <a:avLst>
                  <a:gd name="adj" fmla="val 24968"/>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xmlns="" id="{64979916-BB72-4821-A0AE-07219C90334E}"/>
                  </a:ext>
                </a:extLst>
              </p:cNvPr>
              <p:cNvSpPr/>
              <p:nvPr/>
            </p:nvSpPr>
            <p:spPr>
              <a:xfrm>
                <a:off x="1493386" y="4046031"/>
                <a:ext cx="10337001" cy="464794"/>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xmlns="" id="{F9C72CB7-5994-4F89-9918-D0420FDFE5CD}"/>
                  </a:ext>
                </a:extLst>
              </p:cNvPr>
              <p:cNvSpPr/>
              <p:nvPr/>
            </p:nvSpPr>
            <p:spPr>
              <a:xfrm>
                <a:off x="1493120" y="3904430"/>
                <a:ext cx="2925392" cy="72920"/>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rPr>
                  <a:t>Hoạt động 2</a:t>
                </a:r>
                <a:endParaRPr kumimoji="0" lang="vi-VN"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xmlns=""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xmlns="" id="{BB31F5CE-80D7-4838-8DF8-68495E0BA596}"/>
                </a:ext>
              </a:extLst>
            </p:cNvPr>
            <p:cNvSpPr/>
            <p:nvPr/>
          </p:nvSpPr>
          <p:spPr>
            <a:xfrm>
              <a:off x="3926053" y="3543706"/>
              <a:ext cx="7528413" cy="72920"/>
            </a:xfrm>
            <a:prstGeom prst="rect">
              <a:avLst/>
            </a:prstGeom>
          </p:spPr>
          <p:txBody>
            <a:bodyPr wrap="square">
              <a:spAutoFit/>
            </a:bodyPr>
            <a:lstStyle/>
            <a:p>
              <a:pPr lvl="0" algn="ctr" defTabSz="342900">
                <a:lnSpc>
                  <a:spcPct val="135000"/>
                </a:lnSpc>
                <a:defRPr/>
              </a:pPr>
              <a:r>
                <a:rPr lang="vi-VN" sz="2400" b="1">
                  <a:solidFill>
                    <a:srgbClr val="002060"/>
                  </a:solidFill>
                  <a:latin typeface="UTM Avo" panose="02040603050506020204" pitchFamily="18" charset="0"/>
                  <a:cs typeface="Times New Roman" panose="02020603050405020304" pitchFamily="18" charset="0"/>
                </a:rPr>
                <a:t>Không làm việc hay làm việc sai? </a:t>
              </a:r>
              <a:endParaRPr kumimoji="0" lang="vi-VN" sz="2400" b="1" i="0" u="none" strike="noStrike" kern="1200" cap="none" spc="0" normalizeH="0" baseline="0" noProof="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xmlns="" id="{995CFEF5-65BB-46A9-93B7-66A5F04A9AB8}"/>
              </a:ext>
            </a:extLst>
          </p:cNvPr>
          <p:cNvSpPr/>
          <p:nvPr/>
        </p:nvSpPr>
        <p:spPr>
          <a:xfrm>
            <a:off x="778128" y="2422633"/>
            <a:ext cx="5481886" cy="2862322"/>
          </a:xfrm>
          <a:prstGeom prst="rect">
            <a:avLst/>
          </a:prstGeom>
        </p:spPr>
        <p:txBody>
          <a:bodyPr wrap="square">
            <a:spAutoFit/>
          </a:bodyPr>
          <a:lstStyle/>
          <a:p>
            <a:pPr lvl="0" algn="just" defTabSz="342900">
              <a:lnSpc>
                <a:spcPct val="150000"/>
              </a:lnSpc>
            </a:pPr>
            <a:r>
              <a:rPr lang="vi-VN" sz="2400" dirty="0">
                <a:solidFill>
                  <a:schemeClr val="accent1">
                    <a:lumMod val="90000"/>
                    <a:lumOff val="10000"/>
                  </a:schemeClr>
                </a:solidFill>
                <a:latin typeface="UTM Avo" panose="02040603050506020204" pitchFamily="18" charset="0"/>
                <a:cs typeface="Times New Roman" panose="02020603050405020304" pitchFamily="18" charset="0"/>
              </a:rPr>
              <a:t>Em hãy cho biết, chương trình đã cho trong Hình </a:t>
            </a:r>
            <a:r>
              <a:rPr lang="vi-VN" sz="2400" dirty="0" smtClean="0">
                <a:solidFill>
                  <a:schemeClr val="accent1">
                    <a:lumMod val="90000"/>
                    <a:lumOff val="10000"/>
                  </a:schemeClr>
                </a:solidFill>
                <a:latin typeface="UTM Avo" panose="02040603050506020204" pitchFamily="18" charset="0"/>
                <a:cs typeface="Times New Roman" panose="02020603050405020304" pitchFamily="18" charset="0"/>
              </a:rPr>
              <a:t>15.1</a:t>
            </a:r>
            <a:r>
              <a:rPr lang="en-US" sz="2400" dirty="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dirty="0" smtClean="0">
                <a:solidFill>
                  <a:schemeClr val="accent1">
                    <a:lumMod val="90000"/>
                    <a:lumOff val="10000"/>
                  </a:schemeClr>
                </a:solidFill>
                <a:latin typeface="UTM Avo" panose="02040603050506020204" pitchFamily="18" charset="0"/>
                <a:cs typeface="Times New Roman" panose="02020603050405020304" pitchFamily="18" charset="0"/>
              </a:rPr>
              <a:t>(</a:t>
            </a:r>
            <a:r>
              <a:rPr lang="en-US" sz="2400" dirty="0" err="1" smtClean="0">
                <a:solidFill>
                  <a:schemeClr val="accent1">
                    <a:lumMod val="90000"/>
                    <a:lumOff val="10000"/>
                  </a:schemeClr>
                </a:solidFill>
                <a:latin typeface="UTM Avo" panose="02040603050506020204" pitchFamily="18" charset="0"/>
                <a:cs typeface="Times New Roman" panose="02020603050405020304" pitchFamily="18" charset="0"/>
              </a:rPr>
              <a:t>chương</a:t>
            </a:r>
            <a:r>
              <a:rPr lang="en-US" sz="2400" dirty="0" smtClean="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dirty="0" err="1" smtClean="0">
                <a:solidFill>
                  <a:schemeClr val="accent1">
                    <a:lumMod val="90000"/>
                    <a:lumOff val="10000"/>
                  </a:schemeClr>
                </a:solidFill>
                <a:latin typeface="UTM Avo" panose="02040603050506020204" pitchFamily="18" charset="0"/>
                <a:cs typeface="Times New Roman" panose="02020603050405020304" pitchFamily="18" charset="0"/>
              </a:rPr>
              <a:t>trình</a:t>
            </a:r>
            <a:r>
              <a:rPr lang="en-US" sz="2400" dirty="0" smtClean="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dirty="0" err="1" smtClean="0">
                <a:solidFill>
                  <a:schemeClr val="accent1">
                    <a:lumMod val="90000"/>
                    <a:lumOff val="10000"/>
                  </a:schemeClr>
                </a:solidFill>
                <a:latin typeface="UTM Avo" panose="02040603050506020204" pitchFamily="18" charset="0"/>
                <a:cs typeface="Times New Roman" panose="02020603050405020304" pitchFamily="18" charset="0"/>
              </a:rPr>
              <a:t>bạn</a:t>
            </a:r>
            <a:r>
              <a:rPr lang="en-US" sz="2400" dirty="0" smtClean="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dirty="0" err="1" smtClean="0">
                <a:solidFill>
                  <a:schemeClr val="accent1">
                    <a:lumMod val="90000"/>
                    <a:lumOff val="10000"/>
                  </a:schemeClr>
                </a:solidFill>
                <a:latin typeface="UTM Avo" panose="02040603050506020204" pitchFamily="18" charset="0"/>
                <a:cs typeface="Times New Roman" panose="02020603050405020304" pitchFamily="18" charset="0"/>
              </a:rPr>
              <a:t>vừa</a:t>
            </a:r>
            <a:r>
              <a:rPr lang="en-US" sz="2400" dirty="0" smtClean="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dirty="0" err="1" smtClean="0">
                <a:solidFill>
                  <a:schemeClr val="accent1">
                    <a:lumMod val="90000"/>
                    <a:lumOff val="10000"/>
                  </a:schemeClr>
                </a:solidFill>
                <a:latin typeface="UTM Avo" panose="02040603050506020204" pitchFamily="18" charset="0"/>
                <a:cs typeface="Times New Roman" panose="02020603050405020304" pitchFamily="18" charset="0"/>
              </a:rPr>
              <a:t>chạy</a:t>
            </a:r>
            <a:r>
              <a:rPr lang="en-US" sz="2400" dirty="0" smtClean="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dirty="0" err="1" smtClean="0">
                <a:solidFill>
                  <a:schemeClr val="accent1">
                    <a:lumMod val="90000"/>
                    <a:lumOff val="10000"/>
                  </a:schemeClr>
                </a:solidFill>
                <a:latin typeface="UTM Avo" panose="02040603050506020204" pitchFamily="18" charset="0"/>
                <a:cs typeface="Times New Roman" panose="02020603050405020304" pitchFamily="18" charset="0"/>
              </a:rPr>
              <a:t>thử</a:t>
            </a:r>
            <a:r>
              <a:rPr lang="en-US" sz="2400" dirty="0" smtClean="0">
                <a:solidFill>
                  <a:schemeClr val="accent1">
                    <a:lumMod val="90000"/>
                    <a:lumOff val="10000"/>
                  </a:schemeClr>
                </a:solidFill>
                <a:latin typeface="UTM Avo" panose="02040603050506020204" pitchFamily="18" charset="0"/>
                <a:cs typeface="Times New Roman" panose="02020603050405020304" pitchFamily="18" charset="0"/>
              </a:rPr>
              <a:t>)</a:t>
            </a:r>
            <a:r>
              <a:rPr lang="vi-VN" sz="2400" dirty="0" smtClean="0">
                <a:solidFill>
                  <a:schemeClr val="accent1">
                    <a:lumMod val="90000"/>
                    <a:lumOff val="10000"/>
                  </a:schemeClr>
                </a:solidFill>
                <a:latin typeface="UTM Avo" panose="02040603050506020204" pitchFamily="18" charset="0"/>
                <a:cs typeface="Times New Roman" panose="02020603050405020304" pitchFamily="18" charset="0"/>
              </a:rPr>
              <a:t> </a:t>
            </a:r>
            <a:r>
              <a:rPr lang="vi-VN" sz="2400" dirty="0">
                <a:solidFill>
                  <a:schemeClr val="accent1">
                    <a:lumMod val="90000"/>
                    <a:lumOff val="10000"/>
                  </a:schemeClr>
                </a:solidFill>
                <a:latin typeface="UTM Avo" panose="02040603050506020204" pitchFamily="18" charset="0"/>
                <a:cs typeface="Times New Roman" panose="02020603050405020304" pitchFamily="18" charset="0"/>
              </a:rPr>
              <a:t>không hoạt động được hay nó có hoạt động nhưng đã thực hiện không đúng kịch bản?</a:t>
            </a:r>
          </a:p>
        </p:txBody>
      </p:sp>
      <p:sp>
        <p:nvSpPr>
          <p:cNvPr id="2" name="TextBox 1"/>
          <p:cNvSpPr txBox="1"/>
          <p:nvPr/>
        </p:nvSpPr>
        <p:spPr>
          <a:xfrm>
            <a:off x="7119682" y="539722"/>
            <a:ext cx="3331029" cy="2677656"/>
          </a:xfrm>
          <a:prstGeom prst="rect">
            <a:avLst/>
          </a:prstGeom>
          <a:noFill/>
        </p:spPr>
        <p:txBody>
          <a:bodyPr wrap="square" rtlCol="0">
            <a:spAutoFit/>
          </a:bodyPr>
          <a:lstStyle/>
          <a:p>
            <a:pPr algn="just"/>
            <a:r>
              <a:rPr lang="en-US" sz="2800" dirty="0" smtClean="0">
                <a:solidFill>
                  <a:srgbClr val="FF0000"/>
                </a:solidFill>
                <a:latin typeface="+mj-lt"/>
              </a:rPr>
              <a:t>ĐÁP ÁN: </a:t>
            </a:r>
          </a:p>
          <a:p>
            <a:pPr algn="just"/>
            <a:r>
              <a:rPr lang="en-US" sz="2800" dirty="0" err="1" smtClean="0">
                <a:latin typeface="+mj-lt"/>
              </a:rPr>
              <a:t>Thực</a:t>
            </a:r>
            <a:r>
              <a:rPr lang="en-US" sz="2800" dirty="0" smtClean="0">
                <a:latin typeface="+mj-lt"/>
              </a:rPr>
              <a:t> </a:t>
            </a:r>
            <a:r>
              <a:rPr lang="en-US" sz="2800" dirty="0" err="1" smtClean="0">
                <a:latin typeface="+mj-lt"/>
              </a:rPr>
              <a:t>hiện</a:t>
            </a:r>
            <a:r>
              <a:rPr lang="en-US" sz="2800" dirty="0" smtClean="0">
                <a:latin typeface="+mj-lt"/>
              </a:rPr>
              <a:t> </a:t>
            </a:r>
            <a:r>
              <a:rPr lang="en-US" sz="2800" dirty="0" err="1" smtClean="0">
                <a:latin typeface="+mj-lt"/>
              </a:rPr>
              <a:t>được</a:t>
            </a:r>
            <a:r>
              <a:rPr lang="en-US" sz="2800" dirty="0" smtClean="0">
                <a:latin typeface="+mj-lt"/>
              </a:rPr>
              <a:t> </a:t>
            </a:r>
            <a:r>
              <a:rPr lang="en-US" sz="2800" dirty="0" err="1" smtClean="0">
                <a:latin typeface="+mj-lt"/>
              </a:rPr>
              <a:t>nhưng</a:t>
            </a:r>
            <a:r>
              <a:rPr lang="en-US" sz="2800" dirty="0" smtClean="0">
                <a:latin typeface="+mj-lt"/>
              </a:rPr>
              <a:t> </a:t>
            </a:r>
            <a:r>
              <a:rPr lang="en-US" sz="2800" dirty="0" err="1" smtClean="0">
                <a:latin typeface="+mj-lt"/>
              </a:rPr>
              <a:t>sai</a:t>
            </a:r>
            <a:r>
              <a:rPr lang="en-US" sz="2800" dirty="0" smtClean="0">
                <a:latin typeface="+mj-lt"/>
              </a:rPr>
              <a:t> </a:t>
            </a:r>
            <a:r>
              <a:rPr lang="en-US" sz="2800" dirty="0" err="1" smtClean="0">
                <a:latin typeface="+mj-lt"/>
              </a:rPr>
              <a:t>kịch</a:t>
            </a:r>
            <a:r>
              <a:rPr lang="en-US" sz="2800" dirty="0" smtClean="0">
                <a:latin typeface="+mj-lt"/>
              </a:rPr>
              <a:t> </a:t>
            </a:r>
            <a:r>
              <a:rPr lang="en-US" sz="2800" dirty="0" err="1" smtClean="0">
                <a:latin typeface="+mj-lt"/>
              </a:rPr>
              <a:t>bản</a:t>
            </a:r>
            <a:r>
              <a:rPr lang="en-US" sz="2800" dirty="0" smtClean="0">
                <a:latin typeface="+mj-lt"/>
              </a:rPr>
              <a:t> (</a:t>
            </a:r>
            <a:r>
              <a:rPr lang="en-US" sz="2800" dirty="0" err="1" smtClean="0">
                <a:latin typeface="+mj-lt"/>
              </a:rPr>
              <a:t>số</a:t>
            </a:r>
            <a:r>
              <a:rPr lang="en-US" sz="2800" dirty="0" smtClean="0">
                <a:latin typeface="+mj-lt"/>
              </a:rPr>
              <a:t> </a:t>
            </a:r>
            <a:r>
              <a:rPr lang="en-US" sz="2800" dirty="0" err="1" smtClean="0">
                <a:latin typeface="+mj-lt"/>
              </a:rPr>
              <a:t>lần</a:t>
            </a:r>
            <a:r>
              <a:rPr lang="en-US" sz="2800" dirty="0" smtClean="0">
                <a:latin typeface="+mj-lt"/>
              </a:rPr>
              <a:t> </a:t>
            </a:r>
            <a:r>
              <a:rPr lang="en-US" sz="2800" dirty="0" err="1" smtClean="0">
                <a:latin typeface="+mj-lt"/>
              </a:rPr>
              <a:t>đoán</a:t>
            </a:r>
            <a:r>
              <a:rPr lang="en-US" sz="2800" dirty="0" smtClean="0">
                <a:latin typeface="+mj-lt"/>
              </a:rPr>
              <a:t> </a:t>
            </a:r>
            <a:r>
              <a:rPr lang="en-US" sz="2800" dirty="0" err="1" smtClean="0">
                <a:latin typeface="+mj-lt"/>
              </a:rPr>
              <a:t>kém</a:t>
            </a:r>
            <a:r>
              <a:rPr lang="en-US" sz="2800" dirty="0" smtClean="0">
                <a:latin typeface="+mj-lt"/>
              </a:rPr>
              <a:t> </a:t>
            </a:r>
            <a:r>
              <a:rPr lang="en-US" sz="2800" dirty="0" err="1" smtClean="0">
                <a:latin typeface="+mj-lt"/>
              </a:rPr>
              <a:t>số</a:t>
            </a:r>
            <a:r>
              <a:rPr lang="en-US" sz="2800" dirty="0" smtClean="0">
                <a:latin typeface="+mj-lt"/>
              </a:rPr>
              <a:t> </a:t>
            </a:r>
            <a:r>
              <a:rPr lang="en-US" sz="2800" dirty="0" err="1" smtClean="0">
                <a:latin typeface="+mj-lt"/>
              </a:rPr>
              <a:t>lần</a:t>
            </a:r>
            <a:r>
              <a:rPr lang="en-US" sz="2800" dirty="0" smtClean="0">
                <a:latin typeface="+mj-lt"/>
              </a:rPr>
              <a:t> </a:t>
            </a:r>
            <a:r>
              <a:rPr lang="en-US" sz="2800" dirty="0" err="1" smtClean="0">
                <a:latin typeface="+mj-lt"/>
              </a:rPr>
              <a:t>đoán</a:t>
            </a:r>
            <a:r>
              <a:rPr lang="en-US" sz="2800" dirty="0" smtClean="0">
                <a:latin typeface="+mj-lt"/>
              </a:rPr>
              <a:t> </a:t>
            </a:r>
            <a:r>
              <a:rPr lang="en-US" sz="2800" dirty="0" err="1" smtClean="0">
                <a:latin typeface="+mj-lt"/>
              </a:rPr>
              <a:t>thực</a:t>
            </a:r>
            <a:r>
              <a:rPr lang="en-US" sz="2800" dirty="0" smtClean="0">
                <a:latin typeface="+mj-lt"/>
              </a:rPr>
              <a:t> </a:t>
            </a:r>
            <a:r>
              <a:rPr lang="en-US" sz="2800" dirty="0" err="1" smtClean="0">
                <a:latin typeface="+mj-lt"/>
              </a:rPr>
              <a:t>tế</a:t>
            </a:r>
            <a:r>
              <a:rPr lang="en-US" sz="2800" dirty="0" smtClean="0">
                <a:latin typeface="+mj-lt"/>
              </a:rPr>
              <a:t> 1 </a:t>
            </a:r>
            <a:r>
              <a:rPr lang="en-US" sz="2800" dirty="0" err="1" smtClean="0">
                <a:latin typeface="+mj-lt"/>
              </a:rPr>
              <a:t>đơn</a:t>
            </a:r>
            <a:r>
              <a:rPr lang="en-US" sz="2800" dirty="0" smtClean="0">
                <a:latin typeface="+mj-lt"/>
              </a:rPr>
              <a:t> </a:t>
            </a:r>
            <a:r>
              <a:rPr lang="en-US" sz="2800" dirty="0" err="1" smtClean="0">
                <a:latin typeface="+mj-lt"/>
              </a:rPr>
              <a:t>vị</a:t>
            </a:r>
            <a:r>
              <a:rPr lang="en-US" sz="2800" dirty="0" smtClean="0">
                <a:latin typeface="+mj-lt"/>
              </a:rPr>
              <a:t>).</a:t>
            </a:r>
            <a:endParaRPr lang="en-US" sz="2800" dirty="0">
              <a:latin typeface="+mj-lt"/>
            </a:endParaRPr>
          </a:p>
        </p:txBody>
      </p:sp>
      <p:sp>
        <p:nvSpPr>
          <p:cNvPr id="11" name="Right Arrow 10"/>
          <p:cNvSpPr/>
          <p:nvPr/>
        </p:nvSpPr>
        <p:spPr>
          <a:xfrm>
            <a:off x="6477538" y="4418518"/>
            <a:ext cx="849086" cy="3526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369863" y="3409655"/>
            <a:ext cx="3629062" cy="3108543"/>
          </a:xfrm>
          <a:prstGeom prst="rect">
            <a:avLst/>
          </a:prstGeom>
          <a:noFill/>
        </p:spPr>
        <p:txBody>
          <a:bodyPr wrap="square" rtlCol="0">
            <a:spAutoFit/>
          </a:bodyPr>
          <a:lstStyle/>
          <a:p>
            <a:pPr algn="just"/>
            <a:r>
              <a:rPr lang="en-US" sz="2800" dirty="0" err="1" smtClean="0">
                <a:solidFill>
                  <a:srgbClr val="FF0000"/>
                </a:solidFill>
              </a:rPr>
              <a:t>Có</a:t>
            </a:r>
            <a:r>
              <a:rPr lang="en-US" sz="2800" dirty="0" smtClean="0">
                <a:solidFill>
                  <a:srgbClr val="FF0000"/>
                </a:solidFill>
              </a:rPr>
              <a:t> 2 </a:t>
            </a:r>
            <a:r>
              <a:rPr lang="en-US" sz="2800" dirty="0" err="1" smtClean="0">
                <a:solidFill>
                  <a:srgbClr val="FF0000"/>
                </a:solidFill>
              </a:rPr>
              <a:t>loại</a:t>
            </a:r>
            <a:r>
              <a:rPr lang="en-US" sz="2800" dirty="0" smtClean="0">
                <a:solidFill>
                  <a:srgbClr val="FF0000"/>
                </a:solidFill>
              </a:rPr>
              <a:t> </a:t>
            </a:r>
            <a:r>
              <a:rPr lang="en-US" sz="2800" dirty="0" err="1" smtClean="0">
                <a:solidFill>
                  <a:srgbClr val="FF0000"/>
                </a:solidFill>
              </a:rPr>
              <a:t>lỗi</a:t>
            </a:r>
            <a:r>
              <a:rPr lang="en-US" sz="2800" dirty="0" smtClean="0">
                <a:solidFill>
                  <a:srgbClr val="FF0000"/>
                </a:solidFill>
              </a:rPr>
              <a:t>: </a:t>
            </a:r>
            <a:r>
              <a:rPr lang="en-US" sz="2800" dirty="0" err="1" smtClean="0">
                <a:solidFill>
                  <a:srgbClr val="FF0000"/>
                </a:solidFill>
              </a:rPr>
              <a:t>lỗi</a:t>
            </a:r>
            <a:r>
              <a:rPr lang="en-US" sz="2800" dirty="0" smtClean="0">
                <a:solidFill>
                  <a:srgbClr val="FF0000"/>
                </a:solidFill>
              </a:rPr>
              <a:t> </a:t>
            </a:r>
            <a:r>
              <a:rPr lang="en-US" sz="2800" dirty="0" err="1" smtClean="0">
                <a:solidFill>
                  <a:srgbClr val="FF0000"/>
                </a:solidFill>
              </a:rPr>
              <a:t>làm</a:t>
            </a:r>
            <a:r>
              <a:rPr lang="en-US" sz="2800" dirty="0" smtClean="0">
                <a:solidFill>
                  <a:srgbClr val="FF0000"/>
                </a:solidFill>
              </a:rPr>
              <a:t> </a:t>
            </a:r>
            <a:r>
              <a:rPr lang="en-US" sz="2800" dirty="0" err="1" smtClean="0">
                <a:solidFill>
                  <a:srgbClr val="FF0000"/>
                </a:solidFill>
              </a:rPr>
              <a:t>cho</a:t>
            </a:r>
            <a:r>
              <a:rPr lang="en-US" sz="2800" dirty="0" smtClean="0">
                <a:solidFill>
                  <a:srgbClr val="FF0000"/>
                </a:solidFill>
              </a:rPr>
              <a:t> </a:t>
            </a:r>
            <a:r>
              <a:rPr lang="en-US" sz="2800" dirty="0" err="1" smtClean="0">
                <a:solidFill>
                  <a:srgbClr val="FF0000"/>
                </a:solidFill>
              </a:rPr>
              <a:t>chương</a:t>
            </a:r>
            <a:r>
              <a:rPr lang="en-US" sz="2800" dirty="0" smtClean="0">
                <a:solidFill>
                  <a:srgbClr val="FF0000"/>
                </a:solidFill>
              </a:rPr>
              <a:t> </a:t>
            </a:r>
            <a:r>
              <a:rPr lang="en-US" sz="2800" dirty="0" err="1" smtClean="0">
                <a:solidFill>
                  <a:srgbClr val="FF0000"/>
                </a:solidFill>
              </a:rPr>
              <a:t>trình</a:t>
            </a:r>
            <a:r>
              <a:rPr lang="en-US" sz="2800" dirty="0" smtClean="0">
                <a:solidFill>
                  <a:srgbClr val="FF0000"/>
                </a:solidFill>
              </a:rPr>
              <a:t> </a:t>
            </a:r>
            <a:r>
              <a:rPr lang="en-US" sz="2800" dirty="0" err="1" smtClean="0">
                <a:solidFill>
                  <a:srgbClr val="FF0000"/>
                </a:solidFill>
              </a:rPr>
              <a:t>không</a:t>
            </a:r>
            <a:r>
              <a:rPr lang="en-US" sz="2800" dirty="0" smtClean="0">
                <a:solidFill>
                  <a:srgbClr val="FF0000"/>
                </a:solidFill>
              </a:rPr>
              <a:t> </a:t>
            </a:r>
            <a:r>
              <a:rPr lang="en-US" sz="2800" dirty="0" err="1" smtClean="0">
                <a:solidFill>
                  <a:srgbClr val="FF0000"/>
                </a:solidFill>
              </a:rPr>
              <a:t>chạy</a:t>
            </a:r>
            <a:r>
              <a:rPr lang="en-US" sz="2800" dirty="0" smtClean="0">
                <a:solidFill>
                  <a:srgbClr val="FF0000"/>
                </a:solidFill>
              </a:rPr>
              <a:t> </a:t>
            </a:r>
            <a:r>
              <a:rPr lang="en-US" sz="2800" dirty="0" err="1" smtClean="0">
                <a:solidFill>
                  <a:srgbClr val="FF0000"/>
                </a:solidFill>
              </a:rPr>
              <a:t>được</a:t>
            </a:r>
            <a:r>
              <a:rPr lang="en-US" sz="2800" dirty="0" smtClean="0">
                <a:solidFill>
                  <a:srgbClr val="FF0000"/>
                </a:solidFill>
              </a:rPr>
              <a:t> ( </a:t>
            </a:r>
            <a:r>
              <a:rPr lang="en-US" sz="2800" dirty="0" err="1" smtClean="0">
                <a:solidFill>
                  <a:srgbClr val="FF0000"/>
                </a:solidFill>
              </a:rPr>
              <a:t>lỗi</a:t>
            </a:r>
            <a:r>
              <a:rPr lang="en-US" sz="2800" dirty="0" smtClean="0">
                <a:solidFill>
                  <a:srgbClr val="FF0000"/>
                </a:solidFill>
              </a:rPr>
              <a:t> </a:t>
            </a:r>
            <a:r>
              <a:rPr lang="en-US" sz="2800" dirty="0" err="1" smtClean="0">
                <a:solidFill>
                  <a:srgbClr val="FF0000"/>
                </a:solidFill>
              </a:rPr>
              <a:t>cú</a:t>
            </a:r>
            <a:r>
              <a:rPr lang="en-US" sz="2800" dirty="0" smtClean="0">
                <a:solidFill>
                  <a:srgbClr val="FF0000"/>
                </a:solidFill>
              </a:rPr>
              <a:t> </a:t>
            </a:r>
            <a:r>
              <a:rPr lang="en-US" sz="2800" dirty="0" err="1" smtClean="0">
                <a:solidFill>
                  <a:srgbClr val="FF0000"/>
                </a:solidFill>
              </a:rPr>
              <a:t>pháp</a:t>
            </a:r>
            <a:r>
              <a:rPr lang="en-US" sz="2800" dirty="0" smtClean="0">
                <a:solidFill>
                  <a:srgbClr val="FF0000"/>
                </a:solidFill>
              </a:rPr>
              <a:t>) </a:t>
            </a:r>
            <a:r>
              <a:rPr lang="en-US" sz="2800" dirty="0" err="1" smtClean="0">
                <a:solidFill>
                  <a:srgbClr val="FF0000"/>
                </a:solidFill>
              </a:rPr>
              <a:t>và</a:t>
            </a:r>
            <a:r>
              <a:rPr lang="en-US" sz="2800" dirty="0" smtClean="0">
                <a:solidFill>
                  <a:srgbClr val="FF0000"/>
                </a:solidFill>
              </a:rPr>
              <a:t> </a:t>
            </a:r>
            <a:r>
              <a:rPr lang="en-US" sz="2800" dirty="0" err="1" smtClean="0">
                <a:solidFill>
                  <a:srgbClr val="FF0000"/>
                </a:solidFill>
              </a:rPr>
              <a:t>lỗi</a:t>
            </a:r>
            <a:r>
              <a:rPr lang="en-US" sz="2800" dirty="0" smtClean="0">
                <a:solidFill>
                  <a:srgbClr val="FF0000"/>
                </a:solidFill>
              </a:rPr>
              <a:t> </a:t>
            </a:r>
            <a:r>
              <a:rPr lang="en-US" sz="2800" dirty="0" err="1" smtClean="0">
                <a:solidFill>
                  <a:srgbClr val="FF0000"/>
                </a:solidFill>
              </a:rPr>
              <a:t>làm</a:t>
            </a:r>
            <a:r>
              <a:rPr lang="en-US" sz="2800" dirty="0" smtClean="0">
                <a:solidFill>
                  <a:srgbClr val="FF0000"/>
                </a:solidFill>
              </a:rPr>
              <a:t> </a:t>
            </a:r>
            <a:r>
              <a:rPr lang="en-US" sz="2800" dirty="0" err="1" smtClean="0">
                <a:solidFill>
                  <a:srgbClr val="FF0000"/>
                </a:solidFill>
              </a:rPr>
              <a:t>cho</a:t>
            </a:r>
            <a:r>
              <a:rPr lang="en-US" sz="2800" dirty="0" smtClean="0">
                <a:solidFill>
                  <a:srgbClr val="FF0000"/>
                </a:solidFill>
              </a:rPr>
              <a:t> </a:t>
            </a:r>
            <a:r>
              <a:rPr lang="en-US" sz="2800" dirty="0" err="1" smtClean="0">
                <a:solidFill>
                  <a:srgbClr val="FF0000"/>
                </a:solidFill>
              </a:rPr>
              <a:t>chương</a:t>
            </a:r>
            <a:r>
              <a:rPr lang="en-US" sz="2800" dirty="0" smtClean="0">
                <a:solidFill>
                  <a:srgbClr val="FF0000"/>
                </a:solidFill>
              </a:rPr>
              <a:t> </a:t>
            </a:r>
            <a:r>
              <a:rPr lang="en-US" sz="2800" dirty="0" err="1" smtClean="0">
                <a:solidFill>
                  <a:srgbClr val="FF0000"/>
                </a:solidFill>
              </a:rPr>
              <a:t>trình</a:t>
            </a:r>
            <a:r>
              <a:rPr lang="en-US" sz="2800" dirty="0" smtClean="0">
                <a:solidFill>
                  <a:srgbClr val="FF0000"/>
                </a:solidFill>
              </a:rPr>
              <a:t> </a:t>
            </a:r>
            <a:r>
              <a:rPr lang="en-US" sz="2800" dirty="0" err="1" smtClean="0">
                <a:solidFill>
                  <a:srgbClr val="FF0000"/>
                </a:solidFill>
              </a:rPr>
              <a:t>chạy</a:t>
            </a:r>
            <a:r>
              <a:rPr lang="en-US" sz="2800" dirty="0" smtClean="0">
                <a:solidFill>
                  <a:srgbClr val="FF0000"/>
                </a:solidFill>
              </a:rPr>
              <a:t> </a:t>
            </a:r>
            <a:r>
              <a:rPr lang="en-US" sz="2800" dirty="0" err="1" smtClean="0">
                <a:solidFill>
                  <a:srgbClr val="FF0000"/>
                </a:solidFill>
              </a:rPr>
              <a:t>không</a:t>
            </a:r>
            <a:r>
              <a:rPr lang="en-US" sz="2800" dirty="0" smtClean="0">
                <a:solidFill>
                  <a:srgbClr val="FF0000"/>
                </a:solidFill>
              </a:rPr>
              <a:t> </a:t>
            </a:r>
            <a:r>
              <a:rPr lang="en-US" sz="2800" dirty="0" err="1" smtClean="0">
                <a:solidFill>
                  <a:srgbClr val="FF0000"/>
                </a:solidFill>
              </a:rPr>
              <a:t>đúng</a:t>
            </a:r>
            <a:r>
              <a:rPr lang="en-US" sz="2800" dirty="0" smtClean="0">
                <a:solidFill>
                  <a:srgbClr val="FF0000"/>
                </a:solidFill>
              </a:rPr>
              <a:t> </a:t>
            </a:r>
            <a:r>
              <a:rPr lang="en-US" sz="2800" dirty="0" err="1" smtClean="0">
                <a:solidFill>
                  <a:srgbClr val="FF0000"/>
                </a:solidFill>
              </a:rPr>
              <a:t>kịch</a:t>
            </a:r>
            <a:r>
              <a:rPr lang="en-US" sz="2800" dirty="0" smtClean="0">
                <a:solidFill>
                  <a:srgbClr val="FF0000"/>
                </a:solidFill>
              </a:rPr>
              <a:t> </a:t>
            </a:r>
            <a:r>
              <a:rPr lang="en-US" sz="2800" dirty="0" err="1" smtClean="0">
                <a:solidFill>
                  <a:srgbClr val="FF0000"/>
                </a:solidFill>
              </a:rPr>
              <a:t>bản</a:t>
            </a:r>
            <a:r>
              <a:rPr lang="en-US" sz="2800" dirty="0">
                <a:solidFill>
                  <a:srgbClr val="FF0000"/>
                </a:solidFill>
              </a:rPr>
              <a:t> </a:t>
            </a:r>
            <a:r>
              <a:rPr lang="en-US" sz="2800" dirty="0" smtClean="0">
                <a:solidFill>
                  <a:srgbClr val="FF0000"/>
                </a:solidFill>
              </a:rPr>
              <a:t>(</a:t>
            </a:r>
            <a:r>
              <a:rPr lang="en-US" sz="2800" dirty="0" err="1" smtClean="0">
                <a:solidFill>
                  <a:srgbClr val="FF0000"/>
                </a:solidFill>
              </a:rPr>
              <a:t>lỗi</a:t>
            </a:r>
            <a:r>
              <a:rPr lang="en-US" sz="2800" dirty="0" smtClean="0">
                <a:solidFill>
                  <a:srgbClr val="FF0000"/>
                </a:solidFill>
              </a:rPr>
              <a:t> </a:t>
            </a:r>
            <a:r>
              <a:rPr lang="en-US" sz="2800" dirty="0" err="1" smtClean="0">
                <a:solidFill>
                  <a:srgbClr val="FF0000"/>
                </a:solidFill>
              </a:rPr>
              <a:t>lôgic</a:t>
            </a:r>
            <a:r>
              <a:rPr lang="en-US" sz="2800" dirty="0" smtClean="0">
                <a:solidFill>
                  <a:srgbClr val="FF0000"/>
                </a:solidFill>
              </a:rPr>
              <a:t>).</a:t>
            </a:r>
            <a:endParaRPr lang="en-US" sz="2800" dirty="0">
              <a:solidFill>
                <a:srgbClr val="FF0000"/>
              </a:solidFill>
            </a:endParaRPr>
          </a:p>
        </p:txBody>
      </p:sp>
    </p:spTree>
    <p:extLst>
      <p:ext uri="{BB962C8B-B14F-4D97-AF65-F5344CB8AC3E}">
        <p14:creationId xmlns:p14="http://schemas.microsoft.com/office/powerpoint/2010/main" val="714513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P spid="2"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391FB4D9-362F-411C-84F5-BE98A5303ED6}"/>
              </a:ext>
            </a:extLst>
          </p:cNvPr>
          <p:cNvPicPr>
            <a:picLocks noChangeAspect="1"/>
          </p:cNvPicPr>
          <p:nvPr/>
        </p:nvPicPr>
        <p:blipFill>
          <a:blip r:embed="rId2"/>
          <a:stretch>
            <a:fillRect/>
          </a:stretch>
        </p:blipFill>
        <p:spPr>
          <a:xfrm>
            <a:off x="557376" y="422728"/>
            <a:ext cx="888648" cy="885725"/>
          </a:xfrm>
          <a:prstGeom prst="rect">
            <a:avLst/>
          </a:prstGeom>
        </p:spPr>
      </p:pic>
      <p:sp>
        <p:nvSpPr>
          <p:cNvPr id="6" name="TextBox 5">
            <a:extLst>
              <a:ext uri="{FF2B5EF4-FFF2-40B4-BE49-F238E27FC236}">
                <a16:creationId xmlns:a16="http://schemas.microsoft.com/office/drawing/2014/main" xmlns="" id="{C45C759F-F354-4E48-BB32-9A175521C289}"/>
              </a:ext>
            </a:extLst>
          </p:cNvPr>
          <p:cNvSpPr txBox="1"/>
          <p:nvPr/>
        </p:nvSpPr>
        <p:spPr>
          <a:xfrm>
            <a:off x="1446024" y="634523"/>
            <a:ext cx="3743196" cy="75713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algn="just" defTabSz="342900">
              <a:lnSpc>
                <a:spcPct val="135000"/>
              </a:lnSpc>
              <a:defRPr/>
            </a:pPr>
            <a:r>
              <a:rPr lang="vi-VN" sz="3200" b="1" dirty="0" smtClean="0">
                <a:solidFill>
                  <a:srgbClr val="FF0000"/>
                </a:solidFill>
                <a:latin typeface="UTM Avo" panose="02040603050506020204" pitchFamily="18" charset="0"/>
                <a:cs typeface="Times New Roman" panose="02020603050405020304" pitchFamily="18" charset="0"/>
                <a:sym typeface="Wingdings" panose="05000000000000000000" pitchFamily="2" charset="2"/>
              </a:rPr>
              <a:t></a:t>
            </a:r>
            <a:r>
              <a:rPr lang="en-US" sz="2400" b="1" dirty="0" smtClean="0">
                <a:solidFill>
                  <a:schemeClr val="accent1">
                    <a:lumMod val="90000"/>
                    <a:lumOff val="10000"/>
                  </a:schemeClr>
                </a:solidFill>
                <a:latin typeface="UTM Avo" panose="02040603050506020204" pitchFamily="18" charset="0"/>
                <a:cs typeface="Times New Roman" panose="02020603050405020304" pitchFamily="18" charset="0"/>
              </a:rPr>
              <a:t>b</a:t>
            </a:r>
            <a:r>
              <a:rPr lang="en-US" sz="2400" b="1" dirty="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b="1" dirty="0" err="1">
                <a:solidFill>
                  <a:schemeClr val="accent1">
                    <a:lumMod val="90000"/>
                    <a:lumOff val="10000"/>
                  </a:schemeClr>
                </a:solidFill>
                <a:latin typeface="UTM Avo" panose="02040603050506020204" pitchFamily="18" charset="0"/>
                <a:cs typeface="Times New Roman" panose="02020603050405020304" pitchFamily="18" charset="0"/>
              </a:rPr>
              <a:t>Phân</a:t>
            </a:r>
            <a:r>
              <a:rPr lang="en-US" sz="2400" b="1" dirty="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b="1" dirty="0" err="1">
                <a:solidFill>
                  <a:schemeClr val="accent1">
                    <a:lumMod val="90000"/>
                    <a:lumOff val="10000"/>
                  </a:schemeClr>
                </a:solidFill>
                <a:latin typeface="UTM Avo" panose="02040603050506020204" pitchFamily="18" charset="0"/>
                <a:cs typeface="Times New Roman" panose="02020603050405020304" pitchFamily="18" charset="0"/>
              </a:rPr>
              <a:t>loại</a:t>
            </a:r>
            <a:r>
              <a:rPr lang="en-US" sz="2400" b="1" dirty="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b="1" dirty="0" err="1">
                <a:solidFill>
                  <a:schemeClr val="accent1">
                    <a:lumMod val="90000"/>
                    <a:lumOff val="10000"/>
                  </a:schemeClr>
                </a:solidFill>
                <a:latin typeface="UTM Avo" panose="02040603050506020204" pitchFamily="18" charset="0"/>
                <a:cs typeface="Times New Roman" panose="02020603050405020304" pitchFamily="18" charset="0"/>
              </a:rPr>
              <a:t>lỗi</a:t>
            </a:r>
            <a:endParaRPr lang="vi-VN" sz="2400" b="1" dirty="0">
              <a:solidFill>
                <a:schemeClr val="accent1">
                  <a:lumMod val="90000"/>
                  <a:lumOff val="10000"/>
                </a:schemeClr>
              </a:solidFill>
              <a:latin typeface="UTM Avo" panose="020406030505060202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D3290D45-185B-498C-9EEF-0D46591B336E}"/>
              </a:ext>
            </a:extLst>
          </p:cNvPr>
          <p:cNvSpPr txBox="1"/>
          <p:nvPr/>
        </p:nvSpPr>
        <p:spPr>
          <a:xfrm>
            <a:off x="557376" y="1379156"/>
            <a:ext cx="10624056" cy="2585323"/>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dirty="0">
                <a:solidFill>
                  <a:schemeClr val="accent1">
                    <a:lumMod val="90000"/>
                    <a:lumOff val="10000"/>
                  </a:schemeClr>
                </a:solidFill>
                <a:latin typeface="UTM Avo" panose="02040603050506020204" pitchFamily="18" charset="0"/>
                <a:cs typeface="Times New Roman" panose="02020603050405020304" pitchFamily="18" charset="0"/>
              </a:rPr>
              <a:t>Có hai loại lỗi: </a:t>
            </a:r>
            <a:endParaRPr lang="en-US" sz="2400" dirty="0">
              <a:solidFill>
                <a:schemeClr val="accent1">
                  <a:lumMod val="90000"/>
                  <a:lumOff val="10000"/>
                </a:schemeClr>
              </a:solidFill>
              <a:latin typeface="UTM Avo" panose="02040603050506020204" pitchFamily="18" charset="0"/>
              <a:cs typeface="Times New Roman" panose="02020603050405020304" pitchFamily="18" charset="0"/>
            </a:endParaRPr>
          </a:p>
          <a:p>
            <a:pPr marL="93663" lvl="0" algn="just" defTabSz="342900">
              <a:lnSpc>
                <a:spcPct val="135000"/>
              </a:lnSpc>
              <a:defRPr/>
            </a:pPr>
            <a:r>
              <a:rPr lang="vi-VN" sz="2400" b="1" dirty="0">
                <a:solidFill>
                  <a:schemeClr val="accent1">
                    <a:lumMod val="90000"/>
                    <a:lumOff val="10000"/>
                  </a:schemeClr>
                </a:solidFill>
                <a:latin typeface="UTM Avo" panose="02040603050506020204" pitchFamily="18" charset="0"/>
                <a:cs typeface="Times New Roman" panose="02020603050405020304" pitchFamily="18" charset="0"/>
              </a:rPr>
              <a:t>1) Lỗi cú </a:t>
            </a:r>
            <a:r>
              <a:rPr lang="vi-VN" sz="2400" b="1" dirty="0" smtClean="0">
                <a:solidFill>
                  <a:schemeClr val="accent1">
                    <a:lumMod val="90000"/>
                    <a:lumOff val="10000"/>
                  </a:schemeClr>
                </a:solidFill>
                <a:latin typeface="UTM Avo" panose="02040603050506020204" pitchFamily="18" charset="0"/>
                <a:cs typeface="Times New Roman" panose="02020603050405020304" pitchFamily="18" charset="0"/>
              </a:rPr>
              <a:t>pháp</a:t>
            </a:r>
            <a:r>
              <a:rPr lang="en-US" sz="2400" b="1" dirty="0" smtClean="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dirty="0" err="1" smtClean="0">
                <a:solidFill>
                  <a:schemeClr val="accent1">
                    <a:lumMod val="90000"/>
                    <a:lumOff val="10000"/>
                  </a:schemeClr>
                </a:solidFill>
                <a:latin typeface="UTM Avo" panose="02040603050506020204" pitchFamily="18" charset="0"/>
                <a:cs typeface="Times New Roman" panose="02020603050405020304" pitchFamily="18" charset="0"/>
              </a:rPr>
              <a:t>là</a:t>
            </a:r>
            <a:r>
              <a:rPr lang="en-US" sz="2400" dirty="0" smtClean="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dirty="0" err="1" smtClean="0">
                <a:solidFill>
                  <a:schemeClr val="accent1">
                    <a:lumMod val="90000"/>
                    <a:lumOff val="10000"/>
                  </a:schemeClr>
                </a:solidFill>
                <a:latin typeface="UTM Avo" panose="02040603050506020204" pitchFamily="18" charset="0"/>
                <a:cs typeface="Times New Roman" panose="02020603050405020304" pitchFamily="18" charset="0"/>
              </a:rPr>
              <a:t>lỗi</a:t>
            </a:r>
            <a:r>
              <a:rPr lang="en-US" sz="2400" dirty="0" smtClean="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dirty="0" err="1" smtClean="0">
                <a:solidFill>
                  <a:schemeClr val="accent1">
                    <a:lumMod val="90000"/>
                    <a:lumOff val="10000"/>
                  </a:schemeClr>
                </a:solidFill>
                <a:latin typeface="UTM Avo" panose="02040603050506020204" pitchFamily="18" charset="0"/>
                <a:cs typeface="Times New Roman" panose="02020603050405020304" pitchFamily="18" charset="0"/>
              </a:rPr>
              <a:t>viết</a:t>
            </a:r>
            <a:r>
              <a:rPr lang="en-US" sz="2400" dirty="0" smtClean="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dirty="0" err="1" smtClean="0">
                <a:solidFill>
                  <a:schemeClr val="accent1">
                    <a:lumMod val="90000"/>
                    <a:lumOff val="10000"/>
                  </a:schemeClr>
                </a:solidFill>
                <a:latin typeface="UTM Avo" panose="02040603050506020204" pitchFamily="18" charset="0"/>
                <a:cs typeface="Times New Roman" panose="02020603050405020304" pitchFamily="18" charset="0"/>
              </a:rPr>
              <a:t>câu</a:t>
            </a:r>
            <a:r>
              <a:rPr lang="en-US" sz="2400" dirty="0" smtClean="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dirty="0" err="1" smtClean="0">
                <a:solidFill>
                  <a:schemeClr val="accent1">
                    <a:lumMod val="90000"/>
                    <a:lumOff val="10000"/>
                  </a:schemeClr>
                </a:solidFill>
                <a:latin typeface="UTM Avo" panose="02040603050506020204" pitchFamily="18" charset="0"/>
                <a:cs typeface="Times New Roman" panose="02020603050405020304" pitchFamily="18" charset="0"/>
              </a:rPr>
              <a:t>lệnh</a:t>
            </a:r>
            <a:r>
              <a:rPr lang="en-US" sz="2400" dirty="0" smtClean="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dirty="0" err="1" smtClean="0">
                <a:solidFill>
                  <a:schemeClr val="accent1">
                    <a:lumMod val="90000"/>
                    <a:lumOff val="10000"/>
                  </a:schemeClr>
                </a:solidFill>
                <a:latin typeface="UTM Avo" panose="02040603050506020204" pitchFamily="18" charset="0"/>
                <a:cs typeface="Times New Roman" panose="02020603050405020304" pitchFamily="18" charset="0"/>
              </a:rPr>
              <a:t>sai</a:t>
            </a:r>
            <a:r>
              <a:rPr lang="en-US" sz="2400" dirty="0" smtClean="0">
                <a:solidFill>
                  <a:schemeClr val="accent1">
                    <a:lumMod val="90000"/>
                    <a:lumOff val="10000"/>
                  </a:schemeClr>
                </a:solidFill>
                <a:latin typeface="UTM Avo" panose="02040603050506020204" pitchFamily="18" charset="0"/>
                <a:cs typeface="Times New Roman" panose="02020603050405020304" pitchFamily="18" charset="0"/>
              </a:rPr>
              <a:t> q</a:t>
            </a:r>
            <a:r>
              <a:rPr lang="vi-VN" sz="2400" dirty="0" smtClean="0">
                <a:solidFill>
                  <a:schemeClr val="accent1">
                    <a:lumMod val="90000"/>
                    <a:lumOff val="10000"/>
                  </a:schemeClr>
                </a:solidFill>
                <a:latin typeface="UTM Avo" panose="02040603050506020204" pitchFamily="18" charset="0"/>
                <a:cs typeface="Times New Roman" panose="02020603050405020304" pitchFamily="18" charset="0"/>
              </a:rPr>
              <a:t>uy </a:t>
            </a:r>
            <a:r>
              <a:rPr lang="vi-VN" sz="2400" dirty="0">
                <a:solidFill>
                  <a:schemeClr val="accent1">
                    <a:lumMod val="90000"/>
                    <a:lumOff val="10000"/>
                  </a:schemeClr>
                </a:solidFill>
                <a:latin typeface="UTM Avo" panose="02040603050506020204" pitchFamily="18" charset="0"/>
                <a:cs typeface="Times New Roman" panose="02020603050405020304" pitchFamily="18" charset="0"/>
              </a:rPr>
              <a:t>tắc </a:t>
            </a:r>
            <a:r>
              <a:rPr lang="vi-VN" sz="2400" dirty="0" smtClean="0">
                <a:solidFill>
                  <a:schemeClr val="accent1">
                    <a:lumMod val="90000"/>
                    <a:lumOff val="10000"/>
                  </a:schemeClr>
                </a:solidFill>
                <a:latin typeface="UTM Avo" panose="02040603050506020204" pitchFamily="18" charset="0"/>
                <a:cs typeface="Times New Roman" panose="02020603050405020304" pitchFamily="18" charset="0"/>
              </a:rPr>
              <a:t>làm </a:t>
            </a:r>
            <a:r>
              <a:rPr lang="vi-VN" sz="2400" dirty="0">
                <a:solidFill>
                  <a:schemeClr val="accent1">
                    <a:lumMod val="90000"/>
                    <a:lumOff val="10000"/>
                  </a:schemeClr>
                </a:solidFill>
                <a:latin typeface="UTM Avo" panose="02040603050506020204" pitchFamily="18" charset="0"/>
                <a:cs typeface="Times New Roman" panose="02020603050405020304" pitchFamily="18" charset="0"/>
              </a:rPr>
              <a:t>cho chương trình không hoạt </a:t>
            </a:r>
            <a:r>
              <a:rPr lang="vi-VN" sz="2400" dirty="0" smtClean="0">
                <a:solidFill>
                  <a:schemeClr val="accent1">
                    <a:lumMod val="90000"/>
                    <a:lumOff val="10000"/>
                  </a:schemeClr>
                </a:solidFill>
                <a:latin typeface="UTM Avo" panose="02040603050506020204" pitchFamily="18" charset="0"/>
                <a:cs typeface="Times New Roman" panose="02020603050405020304" pitchFamily="18" charset="0"/>
              </a:rPr>
              <a:t>động</a:t>
            </a:r>
            <a:r>
              <a:rPr lang="en-US" sz="2400" dirty="0">
                <a:solidFill>
                  <a:schemeClr val="accent1">
                    <a:lumMod val="90000"/>
                    <a:lumOff val="10000"/>
                  </a:schemeClr>
                </a:solidFill>
                <a:latin typeface="UTM Avo" panose="02040603050506020204" pitchFamily="18" charset="0"/>
                <a:cs typeface="Times New Roman" panose="02020603050405020304" pitchFamily="18" charset="0"/>
              </a:rPr>
              <a:t>.</a:t>
            </a:r>
          </a:p>
          <a:p>
            <a:pPr marL="93663" lvl="0" algn="just" defTabSz="342900">
              <a:lnSpc>
                <a:spcPct val="135000"/>
              </a:lnSpc>
              <a:defRPr/>
            </a:pPr>
            <a:r>
              <a:rPr lang="vi-VN" sz="2400" b="1" dirty="0">
                <a:solidFill>
                  <a:schemeClr val="accent1">
                    <a:lumMod val="90000"/>
                    <a:lumOff val="10000"/>
                  </a:schemeClr>
                </a:solidFill>
                <a:latin typeface="UTM Avo" panose="02040603050506020204" pitchFamily="18" charset="0"/>
                <a:cs typeface="Times New Roman" panose="02020603050405020304" pitchFamily="18" charset="0"/>
              </a:rPr>
              <a:t>2) Lỗi </a:t>
            </a:r>
            <a:r>
              <a:rPr lang="vi-VN" sz="2400" b="1" dirty="0" smtClean="0">
                <a:solidFill>
                  <a:schemeClr val="accent1">
                    <a:lumMod val="90000"/>
                    <a:lumOff val="10000"/>
                  </a:schemeClr>
                </a:solidFill>
                <a:latin typeface="UTM Avo" panose="02040603050506020204" pitchFamily="18" charset="0"/>
                <a:cs typeface="Times New Roman" panose="02020603050405020304" pitchFamily="18" charset="0"/>
              </a:rPr>
              <a:t>l</a:t>
            </a:r>
            <a:r>
              <a:rPr lang="en-US" sz="2400" b="1" dirty="0">
                <a:solidFill>
                  <a:schemeClr val="accent1">
                    <a:lumMod val="90000"/>
                    <a:lumOff val="10000"/>
                  </a:schemeClr>
                </a:solidFill>
                <a:latin typeface="UTM Avo" panose="02040603050506020204" pitchFamily="18" charset="0"/>
                <a:cs typeface="Times New Roman" panose="02020603050405020304" pitchFamily="18" charset="0"/>
              </a:rPr>
              <a:t>ô</a:t>
            </a:r>
            <a:r>
              <a:rPr lang="vi-VN" sz="2400" b="1" dirty="0" smtClean="0">
                <a:solidFill>
                  <a:schemeClr val="accent1">
                    <a:lumMod val="90000"/>
                    <a:lumOff val="10000"/>
                  </a:schemeClr>
                </a:solidFill>
                <a:latin typeface="UTM Avo" panose="02040603050506020204" pitchFamily="18" charset="0"/>
                <a:cs typeface="Times New Roman" panose="02020603050405020304" pitchFamily="18" charset="0"/>
              </a:rPr>
              <a:t>gic </a:t>
            </a:r>
            <a:r>
              <a:rPr lang="en-US" sz="2400" dirty="0" err="1" smtClean="0">
                <a:solidFill>
                  <a:schemeClr val="accent1">
                    <a:lumMod val="90000"/>
                    <a:lumOff val="10000"/>
                  </a:schemeClr>
                </a:solidFill>
                <a:latin typeface="UTM Avo" panose="02040603050506020204" pitchFamily="18" charset="0"/>
                <a:cs typeface="Times New Roman" panose="02020603050405020304" pitchFamily="18" charset="0"/>
              </a:rPr>
              <a:t>là</a:t>
            </a:r>
            <a:r>
              <a:rPr lang="en-US" sz="2400" dirty="0" smtClean="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dirty="0" err="1" smtClean="0">
                <a:solidFill>
                  <a:schemeClr val="accent1">
                    <a:lumMod val="90000"/>
                    <a:lumOff val="10000"/>
                  </a:schemeClr>
                </a:solidFill>
                <a:latin typeface="UTM Avo" panose="02040603050506020204" pitchFamily="18" charset="0"/>
                <a:cs typeface="Times New Roman" panose="02020603050405020304" pitchFamily="18" charset="0"/>
              </a:rPr>
              <a:t>lỗi</a:t>
            </a:r>
            <a:r>
              <a:rPr lang="en-US" sz="2400" dirty="0" smtClean="0">
                <a:solidFill>
                  <a:schemeClr val="accent1">
                    <a:lumMod val="90000"/>
                    <a:lumOff val="10000"/>
                  </a:schemeClr>
                </a:solidFill>
                <a:latin typeface="UTM Avo" panose="02040603050506020204" pitchFamily="18" charset="0"/>
                <a:cs typeface="Times New Roman" panose="02020603050405020304" pitchFamily="18" charset="0"/>
              </a:rPr>
              <a:t> </a:t>
            </a:r>
            <a:r>
              <a:rPr lang="vi-VN" sz="2400" dirty="0" smtClean="0">
                <a:solidFill>
                  <a:schemeClr val="accent1">
                    <a:lumMod val="90000"/>
                    <a:lumOff val="10000"/>
                  </a:schemeClr>
                </a:solidFill>
                <a:latin typeface="UTM Avo" panose="02040603050506020204" pitchFamily="18" charset="0"/>
                <a:cs typeface="Times New Roman" panose="02020603050405020304" pitchFamily="18" charset="0"/>
              </a:rPr>
              <a:t>câu</a:t>
            </a:r>
            <a:r>
              <a:rPr lang="en-US" sz="2400" dirty="0" smtClean="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dirty="0" err="1" smtClean="0">
                <a:solidFill>
                  <a:schemeClr val="accent1">
                    <a:lumMod val="90000"/>
                    <a:lumOff val="10000"/>
                  </a:schemeClr>
                </a:solidFill>
                <a:latin typeface="UTM Avo" panose="02040603050506020204" pitchFamily="18" charset="0"/>
                <a:cs typeface="Times New Roman" panose="02020603050405020304" pitchFamily="18" charset="0"/>
              </a:rPr>
              <a:t>lệnh</a:t>
            </a:r>
            <a:r>
              <a:rPr lang="en-US" sz="2400" dirty="0" smtClean="0">
                <a:solidFill>
                  <a:schemeClr val="accent1">
                    <a:lumMod val="90000"/>
                    <a:lumOff val="10000"/>
                  </a:schemeClr>
                </a:solidFill>
                <a:latin typeface="UTM Avo" panose="02040603050506020204" pitchFamily="18" charset="0"/>
                <a:cs typeface="Times New Roman" panose="02020603050405020304" pitchFamily="18" charset="0"/>
              </a:rPr>
              <a:t> </a:t>
            </a:r>
            <a:r>
              <a:rPr lang="vi-VN" sz="2400" dirty="0" smtClean="0">
                <a:solidFill>
                  <a:schemeClr val="accent1">
                    <a:lumMod val="90000"/>
                    <a:lumOff val="10000"/>
                  </a:schemeClr>
                </a:solidFill>
                <a:latin typeface="UTM Avo" panose="02040603050506020204" pitchFamily="18" charset="0"/>
                <a:cs typeface="Times New Roman" panose="02020603050405020304" pitchFamily="18" charset="0"/>
              </a:rPr>
              <a:t>tuy </a:t>
            </a:r>
            <a:r>
              <a:rPr lang="vi-VN" sz="2400" dirty="0">
                <a:solidFill>
                  <a:schemeClr val="accent1">
                    <a:lumMod val="90000"/>
                    <a:lumOff val="10000"/>
                  </a:schemeClr>
                </a:solidFill>
                <a:latin typeface="UTM Avo" panose="02040603050506020204" pitchFamily="18" charset="0"/>
                <a:cs typeface="Times New Roman" panose="02020603050405020304" pitchFamily="18" charset="0"/>
              </a:rPr>
              <a:t>được viết đúng </a:t>
            </a:r>
            <a:r>
              <a:rPr lang="en-US" sz="2400" dirty="0" err="1" smtClean="0">
                <a:solidFill>
                  <a:schemeClr val="accent1">
                    <a:lumMod val="90000"/>
                    <a:lumOff val="10000"/>
                  </a:schemeClr>
                </a:solidFill>
                <a:latin typeface="UTM Avo" panose="02040603050506020204" pitchFamily="18" charset="0"/>
                <a:cs typeface="Times New Roman" panose="02020603050405020304" pitchFamily="18" charset="0"/>
              </a:rPr>
              <a:t>quy</a:t>
            </a:r>
            <a:r>
              <a:rPr lang="en-US" sz="2400" dirty="0" smtClean="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dirty="0" err="1" smtClean="0">
                <a:solidFill>
                  <a:schemeClr val="accent1">
                    <a:lumMod val="90000"/>
                    <a:lumOff val="10000"/>
                  </a:schemeClr>
                </a:solidFill>
                <a:latin typeface="UTM Avo" panose="02040603050506020204" pitchFamily="18" charset="0"/>
                <a:cs typeface="Times New Roman" panose="02020603050405020304" pitchFamily="18" charset="0"/>
              </a:rPr>
              <a:t>tắc</a:t>
            </a:r>
            <a:r>
              <a:rPr lang="en-US" sz="2400" dirty="0" smtClean="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dirty="0" err="1" smtClean="0">
                <a:solidFill>
                  <a:schemeClr val="accent1">
                    <a:lumMod val="90000"/>
                    <a:lumOff val="10000"/>
                  </a:schemeClr>
                </a:solidFill>
                <a:latin typeface="UTM Avo" panose="02040603050506020204" pitchFamily="18" charset="0"/>
                <a:cs typeface="Times New Roman" panose="02020603050405020304" pitchFamily="18" charset="0"/>
              </a:rPr>
              <a:t>nhưng</a:t>
            </a:r>
            <a:r>
              <a:rPr lang="en-US" sz="2400" dirty="0" smtClean="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dirty="0" err="1" smtClean="0">
                <a:solidFill>
                  <a:schemeClr val="accent1">
                    <a:lumMod val="90000"/>
                    <a:lumOff val="10000"/>
                  </a:schemeClr>
                </a:solidFill>
                <a:latin typeface="UTM Avo" panose="02040603050506020204" pitchFamily="18" charset="0"/>
                <a:cs typeface="Times New Roman" panose="02020603050405020304" pitchFamily="18" charset="0"/>
              </a:rPr>
              <a:t>thực</a:t>
            </a:r>
            <a:r>
              <a:rPr lang="en-US" sz="2400" dirty="0" smtClean="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dirty="0" err="1" smtClean="0">
                <a:solidFill>
                  <a:schemeClr val="accent1">
                    <a:lumMod val="90000"/>
                    <a:lumOff val="10000"/>
                  </a:schemeClr>
                </a:solidFill>
                <a:latin typeface="UTM Avo" panose="02040603050506020204" pitchFamily="18" charset="0"/>
                <a:cs typeface="Times New Roman" panose="02020603050405020304" pitchFamily="18" charset="0"/>
              </a:rPr>
              <a:t>hiện</a:t>
            </a:r>
            <a:r>
              <a:rPr lang="en-US" sz="2400" dirty="0" smtClean="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dirty="0" err="1" smtClean="0">
                <a:solidFill>
                  <a:schemeClr val="accent1">
                    <a:lumMod val="90000"/>
                    <a:lumOff val="10000"/>
                  </a:schemeClr>
                </a:solidFill>
                <a:latin typeface="UTM Avo" panose="02040603050506020204" pitchFamily="18" charset="0"/>
                <a:cs typeface="Times New Roman" panose="02020603050405020304" pitchFamily="18" charset="0"/>
              </a:rPr>
              <a:t>sai</a:t>
            </a:r>
            <a:r>
              <a:rPr lang="en-US" sz="2400" dirty="0" smtClean="0">
                <a:solidFill>
                  <a:schemeClr val="accent1">
                    <a:lumMod val="90000"/>
                    <a:lumOff val="10000"/>
                  </a:schemeClr>
                </a:solidFill>
                <a:latin typeface="UTM Avo" panose="02040603050506020204" pitchFamily="18" charset="0"/>
                <a:cs typeface="Times New Roman" panose="02020603050405020304" pitchFamily="18" charset="0"/>
              </a:rPr>
              <a:t> so </a:t>
            </a:r>
            <a:r>
              <a:rPr lang="en-US" sz="2400" dirty="0" err="1" smtClean="0">
                <a:solidFill>
                  <a:schemeClr val="accent1">
                    <a:lumMod val="90000"/>
                    <a:lumOff val="10000"/>
                  </a:schemeClr>
                </a:solidFill>
                <a:latin typeface="UTM Avo" panose="02040603050506020204" pitchFamily="18" charset="0"/>
                <a:cs typeface="Times New Roman" panose="02020603050405020304" pitchFamily="18" charset="0"/>
              </a:rPr>
              <a:t>với</a:t>
            </a:r>
            <a:r>
              <a:rPr lang="en-US" sz="2400" dirty="0" smtClean="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dirty="0" err="1" smtClean="0">
                <a:solidFill>
                  <a:schemeClr val="accent1">
                    <a:lumMod val="90000"/>
                    <a:lumOff val="10000"/>
                  </a:schemeClr>
                </a:solidFill>
                <a:latin typeface="UTM Avo" panose="02040603050506020204" pitchFamily="18" charset="0"/>
                <a:cs typeface="Times New Roman" panose="02020603050405020304" pitchFamily="18" charset="0"/>
              </a:rPr>
              <a:t>kịch</a:t>
            </a:r>
            <a:r>
              <a:rPr lang="en-US" sz="2400" dirty="0" smtClean="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dirty="0" err="1" smtClean="0">
                <a:solidFill>
                  <a:schemeClr val="accent1">
                    <a:lumMod val="90000"/>
                    <a:lumOff val="10000"/>
                  </a:schemeClr>
                </a:solidFill>
                <a:latin typeface="UTM Avo" panose="02040603050506020204" pitchFamily="18" charset="0"/>
                <a:cs typeface="Times New Roman" panose="02020603050405020304" pitchFamily="18" charset="0"/>
              </a:rPr>
              <a:t>bản</a:t>
            </a:r>
            <a:r>
              <a:rPr lang="en-US" sz="2400" dirty="0" smtClean="0">
                <a:solidFill>
                  <a:schemeClr val="accent1">
                    <a:lumMod val="90000"/>
                    <a:lumOff val="10000"/>
                  </a:schemeClr>
                </a:solidFill>
                <a:latin typeface="UTM Avo" panose="02040603050506020204" pitchFamily="18" charset="0"/>
                <a:cs typeface="Times New Roman" panose="02020603050405020304" pitchFamily="18" charset="0"/>
              </a:rPr>
              <a:t>.</a:t>
            </a:r>
            <a:endParaRPr lang="vi-VN" sz="2400" dirty="0">
              <a:solidFill>
                <a:schemeClr val="accent1">
                  <a:lumMod val="90000"/>
                  <a:lumOff val="10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668311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373545"/>
      </a:dk2>
      <a:lt2>
        <a:srgbClr val="CEDBE6"/>
      </a:lt2>
      <a:accent1>
        <a:srgbClr val="002060"/>
      </a:accent1>
      <a:accent2>
        <a:srgbClr val="58B6C0"/>
      </a:accent2>
      <a:accent3>
        <a:srgbClr val="75BDA7"/>
      </a:accent3>
      <a:accent4>
        <a:srgbClr val="A9A7BB"/>
      </a:accent4>
      <a:accent5>
        <a:srgbClr val="84ACB6"/>
      </a:accent5>
      <a:accent6>
        <a:srgbClr val="002D89"/>
      </a:accent6>
      <a:hlink>
        <a:srgbClr val="6B9F25"/>
      </a:hlink>
      <a:folHlink>
        <a:srgbClr val="9F6715"/>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3266</TotalTime>
  <Words>1592</Words>
  <Application>Microsoft Office PowerPoint</Application>
  <PresentationFormat>Custom</PresentationFormat>
  <Paragraphs>116</Paragraphs>
  <Slides>36</Slides>
  <Notes>0</Notes>
  <HiddenSlides>0</HiddenSlides>
  <MMClips>1</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36</vt:i4>
      </vt:variant>
    </vt:vector>
  </HeadingPairs>
  <TitlesOfParts>
    <vt:vector size="46" baseType="lpstr">
      <vt:lpstr>Arial</vt:lpstr>
      <vt:lpstr>UTM Avo</vt:lpstr>
      <vt:lpstr>Calibri</vt:lpstr>
      <vt:lpstr>字魂59号-创粗黑</vt:lpstr>
      <vt:lpstr>Segoe Print</vt:lpstr>
      <vt:lpstr>Wingdings</vt:lpstr>
      <vt:lpstr>Times New Roman</vt:lpstr>
      <vt:lpstr>UTM Cookies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Administrator</cp:lastModifiedBy>
  <cp:revision>422</cp:revision>
  <dcterms:created xsi:type="dcterms:W3CDTF">2021-06-02T01:34:28Z</dcterms:created>
  <dcterms:modified xsi:type="dcterms:W3CDTF">2025-05-30T01:38:04Z</dcterms:modified>
</cp:coreProperties>
</file>