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785" r:id="rId2"/>
    <p:sldId id="781" r:id="rId3"/>
    <p:sldId id="256" r:id="rId4"/>
    <p:sldId id="835" r:id="rId5"/>
    <p:sldId id="812" r:id="rId6"/>
    <p:sldId id="814" r:id="rId7"/>
    <p:sldId id="816" r:id="rId8"/>
    <p:sldId id="818" r:id="rId9"/>
    <p:sldId id="819" r:id="rId10"/>
    <p:sldId id="832" r:id="rId11"/>
    <p:sldId id="833" r:id="rId12"/>
    <p:sldId id="820" r:id="rId13"/>
    <p:sldId id="821" r:id="rId14"/>
    <p:sldId id="822" r:id="rId15"/>
    <p:sldId id="834" r:id="rId16"/>
    <p:sldId id="791" r:id="rId17"/>
    <p:sldId id="823" r:id="rId18"/>
    <p:sldId id="831" r:id="rId19"/>
    <p:sldId id="824" r:id="rId20"/>
    <p:sldId id="825" r:id="rId21"/>
    <p:sldId id="789" r:id="rId22"/>
    <p:sldId id="827" r:id="rId23"/>
    <p:sldId id="830" r:id="rId24"/>
    <p:sldId id="828" r:id="rId25"/>
    <p:sldId id="829" r:id="rId26"/>
    <p:sldId id="808" r:id="rId27"/>
    <p:sldId id="809" r:id="rId28"/>
    <p:sldId id="775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526ACE"/>
    <a:srgbClr val="33CC33"/>
    <a:srgbClr val="CCECFF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25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73782-F7C6-4F70-BBC9-1531E131ED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1BEED-D752-446D-A041-0A30FC91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DB519-31C8-4C40-97AE-CB5A27DAD64F}" type="slidenum">
              <a:rPr lang="en-US"/>
              <a:pPr/>
              <a:t>18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Slide 20</a:t>
            </a:r>
            <a:r>
              <a:rPr lang="en-US"/>
              <a:t>: Van dung.C8a-Tra loi.</a:t>
            </a:r>
          </a:p>
        </p:txBody>
      </p:sp>
    </p:spTree>
    <p:extLst>
      <p:ext uri="{BB962C8B-B14F-4D97-AF65-F5344CB8AC3E}">
        <p14:creationId xmlns:p14="http://schemas.microsoft.com/office/powerpoint/2010/main" val="198065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26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9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93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37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4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23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88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4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18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59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29/05/2025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54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14" descr="heart4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28738"/>
            <a:ext cx="6921500" cy="5529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5" name="Picture 20" descr="ImageX[49]"/>
          <p:cNvPicPr>
            <a:picLocks noGrp="1" noChangeAspect="1" noChangeArrowheads="1" noCrop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29100"/>
            <a:ext cx="1066800" cy="106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9906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8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4200">
            <a:off x="6705600" y="609601"/>
            <a:ext cx="105833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6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10634134" y="22690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21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3826934" y="50884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9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978">
            <a:off x="1625600" y="51816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7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067">
            <a:off x="508000" y="36576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8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4038601"/>
            <a:ext cx="38989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Picture 10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1" y="39624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22098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2" descr="49296896_comic%20paper%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54428"/>
            <a:ext cx="122406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Picture 17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067">
            <a:off x="338667" y="3017838"/>
            <a:ext cx="98213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5" name="Picture 19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978">
            <a:off x="1117600" y="4724401"/>
            <a:ext cx="98213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21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3623734" y="48598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8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4560888"/>
            <a:ext cx="38989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10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7" y="4560888"/>
            <a:ext cx="38989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9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23622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0" name="Picture 20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9516534" y="43264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1" name="Picture 16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1494">
            <a:off x="10227734" y="2269067"/>
            <a:ext cx="793750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3" name="Picture 18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4200">
            <a:off x="7152218" y="333376"/>
            <a:ext cx="1058333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4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5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096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7" name="Picture 12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8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22098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9" name="WordArt 3"/>
          <p:cNvSpPr>
            <a:spLocks noChangeArrowheads="1" noChangeShapeType="1" noTextEdit="1"/>
          </p:cNvSpPr>
          <p:nvPr/>
        </p:nvSpPr>
        <p:spPr bwMode="auto">
          <a:xfrm>
            <a:off x="999066" y="3603470"/>
            <a:ext cx="8877301" cy="1725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i="1" kern="10" dirty="0" err="1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i="1" kern="10" dirty="0" smtClean="0">
                <a:solidFill>
                  <a:srgbClr val="0033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 </a:t>
            </a:r>
          </a:p>
          <a:p>
            <a:pPr algn="ctr"/>
            <a:endParaRPr lang="vi-VN" sz="4400" b="1" i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4" descr="heart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62001"/>
            <a:ext cx="3898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3200400" cy="28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18146"/>
            <a:ext cx="6973058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87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ương và chiều của lực ma s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27432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05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18146"/>
            <a:ext cx="6973058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4862257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7788" y="2299578"/>
            <a:ext cx="10041619" cy="2142475"/>
            <a:chOff x="1017788" y="2629778"/>
            <a:chExt cx="10041619" cy="2626511"/>
          </a:xfrm>
        </p:grpSpPr>
        <p:grpSp>
          <p:nvGrpSpPr>
            <p:cNvPr id="14" name="Group 13"/>
            <p:cNvGrpSpPr/>
            <p:nvPr/>
          </p:nvGrpSpPr>
          <p:grpSpPr>
            <a:xfrm>
              <a:off x="6921127" y="2679345"/>
              <a:ext cx="4138280" cy="2576944"/>
              <a:chOff x="7335297" y="1286861"/>
              <a:chExt cx="4138280" cy="257694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5297" y="1286861"/>
                <a:ext cx="4138280" cy="25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ight Arrow 14"/>
              <p:cNvSpPr/>
              <p:nvPr/>
            </p:nvSpPr>
            <p:spPr>
              <a:xfrm>
                <a:off x="9888979" y="2223598"/>
                <a:ext cx="977988" cy="6339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đẩy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88" y="2629778"/>
              <a:ext cx="4014643" cy="25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>
              <a:off x="3547534" y="3701117"/>
              <a:ext cx="567266" cy="325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2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eft Arrow 5"/>
            <p:cNvSpPr/>
            <p:nvPr/>
          </p:nvSpPr>
          <p:spPr>
            <a:xfrm>
              <a:off x="3397161" y="4635222"/>
              <a:ext cx="647700" cy="3667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F</a:t>
              </a:r>
              <a:r>
                <a:rPr lang="en-US" baseline="-25000" dirty="0" err="1" smtClean="0"/>
                <a:t>ms</a:t>
              </a:r>
              <a:endParaRPr lang="en-US" dirty="0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9316103" y="4704289"/>
              <a:ext cx="647700" cy="3667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F</a:t>
              </a:r>
              <a:r>
                <a:rPr lang="en-US" baseline="-25000" dirty="0" err="1" smtClean="0"/>
                <a:t>ms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06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78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3403"/>
            <a:ext cx="2438399" cy="15911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2757" y="202971"/>
            <a:ext cx="8408755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4630" y="2818387"/>
            <a:ext cx="10474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68" y="4233499"/>
            <a:ext cx="9983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7007" y="5058815"/>
            <a:ext cx="1009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0892" y="5620899"/>
            <a:ext cx="983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9278" y="824656"/>
            <a:ext cx="5573449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Vòng</a:t>
            </a:r>
            <a:r>
              <a:rPr 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Vượt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chướng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ngại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vật</a:t>
            </a:r>
            <a:endParaRPr lang="en-US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696" y="6082378"/>
            <a:ext cx="998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798" y="2262739"/>
            <a:ext cx="3369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o độ lớn của lực ma s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" y="0"/>
            <a:ext cx="12103100" cy="6807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533400"/>
            <a:ext cx="68453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ĐO ĐỘ LỚN CỦA LỰC MA SÁT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8571" y="870871"/>
            <a:ext cx="103486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00760"/>
              </p:ext>
            </p:extLst>
          </p:nvPr>
        </p:nvGraphicFramePr>
        <p:xfrm>
          <a:off x="2032000" y="2621000"/>
          <a:ext cx="8128000" cy="1808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33714" y="4789714"/>
            <a:ext cx="981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5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3178660"/>
            <a:ext cx="9811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Đ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b="25040"/>
          <a:stretch>
            <a:fillRect/>
          </a:stretch>
        </p:blipFill>
        <p:spPr bwMode="auto">
          <a:xfrm>
            <a:off x="0" y="1449388"/>
            <a:ext cx="5342931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06400" y="228600"/>
            <a:ext cx="40640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584" name="Cloud"/>
          <p:cNvSpPr>
            <a:spLocks noChangeAspect="1" noEditPoints="1" noChangeArrowheads="1"/>
          </p:cNvSpPr>
          <p:nvPr/>
        </p:nvSpPr>
        <p:spPr bwMode="auto">
          <a:xfrm>
            <a:off x="5161362" y="1600200"/>
            <a:ext cx="6849069" cy="38481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en-US" sz="2800" b="1" dirty="0" smtClean="0">
                <a:latin typeface="VNI-Times" pitchFamily="2" charset="0"/>
              </a:rPr>
              <a:t>   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541665" y="228600"/>
            <a:ext cx="6400800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04453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00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288"/>
            <a:ext cx="2086376" cy="19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562894" y="978794"/>
            <a:ext cx="4636383" cy="5879206"/>
          </a:xfrm>
          <a:prstGeom prst="cloudCallout">
            <a:avLst>
              <a:gd name="adj1" fmla="val -72573"/>
              <a:gd name="adj2" fmla="val 2262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di chuyển tủ gỗ trên sàn, bạn A đã đẩy tủ gỗ về phía trước. Tuy nhiên, việc đẩy tủ chuyển động như thế rất khó. Tại sao lại như vậy?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65203" y="1248590"/>
            <a:ext cx="4602330" cy="5480187"/>
            <a:chOff x="7265203" y="1248590"/>
            <a:chExt cx="4602330" cy="5480187"/>
          </a:xfrm>
        </p:grpSpPr>
        <p:pic>
          <p:nvPicPr>
            <p:cNvPr id="10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203" y="1248590"/>
              <a:ext cx="4602330" cy="54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10000564" y="3331614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6903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4971" y="262332"/>
            <a:ext cx="9521372" cy="5867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730" y="986735"/>
            <a:ext cx="264160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Vòng</a:t>
            </a:r>
            <a:r>
              <a:rPr 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Về</a:t>
            </a: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đích</a:t>
            </a:r>
            <a:endParaRPr lang="en-US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730" y="2038080"/>
            <a:ext cx="11872684" cy="226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389"/>
            <a:ext cx="1789677" cy="194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519762" y="3568700"/>
            <a:ext cx="6849069" cy="287420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Kỹ năng viết bảng phấn như thế nào - Bảng Từ Hàn Quốc Giá Rẻ | Bảng Từ Xanh  | Bảng Từ Trắng | Bảng Flipchart | Bảng Di Động">
            <a:extLst>
              <a:ext uri="{FF2B5EF4-FFF2-40B4-BE49-F238E27FC236}">
                <a16:creationId xmlns:a16="http://schemas.microsoft.com/office/drawing/2014/main" xmlns="" id="{1C21A28C-4F88-423E-A5B0-CD96950C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r="5" b="5"/>
          <a:stretch/>
        </p:blipFill>
        <p:spPr bwMode="auto">
          <a:xfrm>
            <a:off x="304800" y="246743"/>
            <a:ext cx="5573486" cy="30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376" y="3367317"/>
            <a:ext cx="5417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ầu trượt - Đồ Chơi Sao Việt">
            <a:extLst>
              <a:ext uri="{FF2B5EF4-FFF2-40B4-BE49-F238E27FC236}">
                <a16:creationId xmlns="" xmlns:a16="http://schemas.microsoft.com/office/drawing/2014/main" id="{D374CCC8-27B3-4BCB-8427-EB045C66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1" y="3721196"/>
            <a:ext cx="5225143" cy="23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Trong hình ảnh sau, nam châm đẩy hay hút nhau? Lực giữa 2 nam châm là lực  tiếp xúc hay không tiếp xúc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4506227"/>
            <a:ext cx="4133850" cy="17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53622" y="3321086"/>
            <a:ext cx="55190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lò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xo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nén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dãn</a:t>
            </a:r>
            <a:r>
              <a:rPr 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160338"/>
            <a:ext cx="5994400" cy="310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0375" y="6066971"/>
            <a:ext cx="54179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C.Lực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đẩy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hai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nam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châm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dấu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609441" y="6211297"/>
            <a:ext cx="48949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ván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bé</a:t>
            </a:r>
            <a:endParaRPr lang="en-US" sz="2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60376" y="3367317"/>
            <a:ext cx="352424" cy="40011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320" y="6267026"/>
            <a:ext cx="3651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01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42779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784846"/>
            <a:ext cx="8431186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0" y="4116912"/>
            <a:ext cx="11366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" y="116412"/>
            <a:ext cx="1136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số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ví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dụ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về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lực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ma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sát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cuộc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 ứng dụng của lực ma s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927843"/>
            <a:ext cx="10487025" cy="589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89517" y="1196081"/>
            <a:ext cx="10668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Câu1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u="sng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886280" y="2578100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lốp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8223" y="3492503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mòn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giày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28223" y="4507927"/>
            <a:ext cx="1066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lò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xo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nén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dãn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7899" y="5399781"/>
            <a:ext cx="10668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cuaroa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0" y="218184"/>
            <a:ext cx="12191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BÀI TẬP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711200" y="4559300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016000" y="533400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Câu2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016000" y="1981202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nhám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016000" y="3962402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ép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016000" y="2996627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nhẵn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16000" y="4901627"/>
            <a:ext cx="1016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1016000" y="2996625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2" y="1059470"/>
            <a:ext cx="110641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latin typeface="Times New Roman" pitchFamily="18" charset="0"/>
                <a:ea typeface="Calibri"/>
                <a:cs typeface="Times New Roman" pitchFamily="18" charset="0"/>
              </a:rPr>
              <a:t>P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Oval 23"/>
          <p:cNvSpPr>
            <a:spLocks noChangeArrowheads="1"/>
          </p:cNvSpPr>
          <p:nvPr/>
        </p:nvSpPr>
        <p:spPr bwMode="auto">
          <a:xfrm>
            <a:off x="293158" y="4997450"/>
            <a:ext cx="836083" cy="6731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255534" y="140972"/>
            <a:ext cx="117157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algn="just">
              <a:buAutoNum type="alphaLcPeriod"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3"/>
          <p:cNvSpPr>
            <a:spLocks noChangeArrowheads="1"/>
          </p:cNvSpPr>
          <p:nvPr/>
        </p:nvSpPr>
        <p:spPr bwMode="auto">
          <a:xfrm>
            <a:off x="88900" y="5740400"/>
            <a:ext cx="836083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0" y="81106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476250" y="2403530"/>
            <a:ext cx="10185321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Chuẩn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2,3,4,5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=""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3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455" y="178584"/>
            <a:ext cx="8308428" cy="97891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0011" y="1556951"/>
            <a:ext cx="8526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49305"/>
            <a:ext cx="10972800" cy="4525963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8581" y="33635"/>
            <a:ext cx="2686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80632"/>
              </p:ext>
            </p:extLst>
          </p:nvPr>
        </p:nvGraphicFramePr>
        <p:xfrm>
          <a:off x="127000" y="2887821"/>
          <a:ext cx="1197229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948"/>
                <a:gridCol w="1856745"/>
                <a:gridCol w="3787759"/>
                <a:gridCol w="4084838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VÒNG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Hình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thức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bày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</a:t>
                      </a:r>
                      <a:r>
                        <a:rPr lang="en-US" sz="2400" dirty="0" err="1">
                          <a:effectLst/>
                        </a:rPr>
                        <a:t>Tốt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Đạt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Chưa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đạt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Hiệu quả làm việc nhóm (Tốt/ Đạt/ Chưa đạt)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GV đánh giá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TỔNG ĐIỂM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55970"/>
            <a:ext cx="10972800" cy="12527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8" y="1637479"/>
            <a:ext cx="4323642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265203" y="1324790"/>
            <a:ext cx="4602330" cy="5480187"/>
            <a:chOff x="7265203" y="1324790"/>
            <a:chExt cx="4602330" cy="5480187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203" y="1324790"/>
              <a:ext cx="4602330" cy="54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10000564" y="3331614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ò chơi &amp;quot;Ai nhanh hơn&amp;quot; trong PowerPoint dành cho 4 nhón - KDLPC">
            <a:extLst>
              <a:ext uri="{FF2B5EF4-FFF2-40B4-BE49-F238E27FC236}">
                <a16:creationId xmlns="" xmlns:a16="http://schemas.microsoft.com/office/drawing/2014/main" id="{37F6EC1F-012F-44C7-B5EE-3E03262F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8" y="1231671"/>
            <a:ext cx="11684247" cy="54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430546"/>
            <a:ext cx="10972800" cy="125272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09600" y="252855"/>
            <a:ext cx="10972800" cy="95410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625" y="1241397"/>
            <a:ext cx="860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384" y="2797684"/>
            <a:ext cx="918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27" y="4024800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27" y="4920678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41" y="5863926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371" y="101600"/>
            <a:ext cx="104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TRẢ LỜI CÁC CÂU HỎI SAU: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33935" y="2041497"/>
            <a:ext cx="3120290" cy="4396388"/>
            <a:chOff x="8933935" y="2041497"/>
            <a:chExt cx="3120290" cy="4396388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3935" y="2041497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10646560" y="3676957"/>
              <a:ext cx="1407665" cy="3600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169" y="257648"/>
            <a:ext cx="8600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384" y="2155120"/>
            <a:ext cx="918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27" y="3397337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27" y="4462440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41" y="5465415"/>
            <a:ext cx="860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169" y="134436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311" y="273932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954" y="3880289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141" y="4875366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026" y="5973668"/>
            <a:ext cx="860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27" y="5612541"/>
            <a:ext cx="1789677" cy="127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124286" y="909828"/>
            <a:ext cx="2933598" cy="4396388"/>
            <a:chOff x="9124286" y="909828"/>
            <a:chExt cx="2933598" cy="4396388"/>
          </a:xfrm>
        </p:grpSpPr>
        <p:pic>
          <p:nvPicPr>
            <p:cNvPr id="5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4286" y="909828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10883973" y="2436856"/>
              <a:ext cx="1173911" cy="46979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Cloud Callout 17"/>
          <p:cNvSpPr/>
          <p:nvPr/>
        </p:nvSpPr>
        <p:spPr>
          <a:xfrm>
            <a:off x="6706206" y="4319634"/>
            <a:ext cx="3884879" cy="2436854"/>
          </a:xfrm>
          <a:prstGeom prst="cloudCallout">
            <a:avLst>
              <a:gd name="adj1" fmla="val -68124"/>
              <a:gd name="adj2" fmla="val 406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24" y="4063125"/>
            <a:ext cx="879843" cy="3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40: LỰC MA SÁT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1637479"/>
            <a:ext cx="4854983" cy="586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1.Khái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977" y="3355203"/>
            <a:ext cx="7550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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53576" y="1774818"/>
            <a:ext cx="3019068" cy="4396388"/>
            <a:chOff x="8955218" y="811484"/>
            <a:chExt cx="3019068" cy="4396388"/>
          </a:xfrm>
        </p:grpSpPr>
        <p:pic>
          <p:nvPicPr>
            <p:cNvPr id="9" name="Picture 2" descr="C:\Users\Phuong Thuy\Desktop\hình đẩy tủ gỗ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218" y="811484"/>
              <a:ext cx="2933598" cy="4396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9790376" y="2461515"/>
              <a:ext cx="2183910" cy="1915326"/>
              <a:chOff x="9790376" y="2461515"/>
              <a:chExt cx="2183910" cy="1915326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10566621" y="2461515"/>
                <a:ext cx="1407665" cy="360071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đẩy</a:t>
                </a:r>
                <a:endParaRPr lang="en-US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eft Arrow 11"/>
              <p:cNvSpPr/>
              <p:nvPr/>
            </p:nvSpPr>
            <p:spPr>
              <a:xfrm>
                <a:off x="9790376" y="3878905"/>
                <a:ext cx="1263282" cy="497936"/>
              </a:xfrm>
              <a:prstGeom prst="lef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1400" b="1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 </a:t>
                </a:r>
                <a:r>
                  <a:rPr lang="en-US" sz="1400" b="1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endParaRPr lang="en-US" sz="1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26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</TotalTime>
  <Words>1340</Words>
  <Application>Microsoft Office PowerPoint</Application>
  <PresentationFormat>Widescreen</PresentationFormat>
  <Paragraphs>171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Bài 40: LỰC MA SÁT</vt:lpstr>
      <vt:lpstr>PowerPoint Presentation</vt:lpstr>
      <vt:lpstr>Bài 40: LỰC MA SÁT</vt:lpstr>
      <vt:lpstr>    Vòng 1</vt:lpstr>
      <vt:lpstr>PowerPoint Presentation</vt:lpstr>
      <vt:lpstr>PowerPoint Presentation</vt:lpstr>
      <vt:lpstr>Bài 40: LỰC MA SÁT</vt:lpstr>
      <vt:lpstr>Bài 40: LỰC MA SÁT</vt:lpstr>
      <vt:lpstr>PowerPoint Presentation</vt:lpstr>
      <vt:lpstr>Bài 40: LỰC MA SÁT</vt:lpstr>
      <vt:lpstr>Bài 40: LỰC MA SÁT</vt:lpstr>
      <vt:lpstr>PowerPoint Presentation</vt:lpstr>
      <vt:lpstr>PowerPoint Presentation</vt:lpstr>
      <vt:lpstr>PowerPoint Presentation</vt:lpstr>
      <vt:lpstr>Bài 40: LỰC MA SÁT</vt:lpstr>
      <vt:lpstr>PowerPoint Presentation</vt:lpstr>
      <vt:lpstr>Bài 40: LỰC MA SÁT</vt:lpstr>
      <vt:lpstr>PowerPoint Presentation</vt:lpstr>
      <vt:lpstr>PowerPoint Presentation</vt:lpstr>
      <vt:lpstr>Bài 40: LỰC MA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diem pham</cp:lastModifiedBy>
  <cp:revision>150</cp:revision>
  <dcterms:created xsi:type="dcterms:W3CDTF">2021-02-06T13:24:47Z</dcterms:created>
  <dcterms:modified xsi:type="dcterms:W3CDTF">2025-05-29T13:31:46Z</dcterms:modified>
</cp:coreProperties>
</file>