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35"/>
  </p:notesMasterIdLst>
  <p:sldIdLst>
    <p:sldId id="434" r:id="rId12"/>
    <p:sldId id="394" r:id="rId13"/>
    <p:sldId id="441" r:id="rId14"/>
    <p:sldId id="442" r:id="rId15"/>
    <p:sldId id="443" r:id="rId16"/>
    <p:sldId id="444" r:id="rId17"/>
    <p:sldId id="445" r:id="rId18"/>
    <p:sldId id="455" r:id="rId19"/>
    <p:sldId id="415" r:id="rId20"/>
    <p:sldId id="447" r:id="rId21"/>
    <p:sldId id="448" r:id="rId22"/>
    <p:sldId id="449" r:id="rId23"/>
    <p:sldId id="450" r:id="rId24"/>
    <p:sldId id="421" r:id="rId25"/>
    <p:sldId id="295" r:id="rId26"/>
    <p:sldId id="289" r:id="rId27"/>
    <p:sldId id="437" r:id="rId28"/>
    <p:sldId id="438" r:id="rId29"/>
    <p:sldId id="439" r:id="rId30"/>
    <p:sldId id="440" r:id="rId31"/>
    <p:sldId id="457" r:id="rId32"/>
    <p:sldId id="452" r:id="rId33"/>
    <p:sldId id="456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hu Van An" panose="02020503050405090304" charset="0"/>
      <p:regular r:id="rId42"/>
      <p:bold r:id="rId43"/>
      <p:italic r:id="rId44"/>
      <p:boldItalic r:id="rId4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66"/>
    <a:srgbClr val="339966"/>
    <a:srgbClr val="009999"/>
    <a:srgbClr val="008080"/>
    <a:srgbClr val="99FFCC"/>
    <a:srgbClr val="0000FF"/>
    <a:srgbClr val="00FFCC"/>
    <a:srgbClr val="FF66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7" autoAdjust="0"/>
    <p:restoredTop sz="85818" autoAdjust="0"/>
  </p:normalViewPr>
  <p:slideViewPr>
    <p:cSldViewPr snapToGrid="0">
      <p:cViewPr varScale="1">
        <p:scale>
          <a:sx n="69" d="100"/>
          <a:sy n="69" d="100"/>
        </p:scale>
        <p:origin x="2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4.fntdata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2454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88578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56372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2070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731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4666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82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24/09/2023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9.png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9.pn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9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3955" y="1253149"/>
            <a:ext cx="7753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BIỂU DIỄN VĂN BẢN, HÌNH ẢNH, ÂM THANH TRONG MÁY TÍNH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07F1-42E4-46F1-BEC7-6DCC843AB896}"/>
              </a:ext>
            </a:extLst>
          </p:cNvPr>
          <p:cNvSpPr/>
          <p:nvPr/>
        </p:nvSpPr>
        <p:spPr>
          <a:xfrm>
            <a:off x="439746" y="4164041"/>
            <a:ext cx="1134436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23816" y="1764404"/>
            <a:ext cx="11344367" cy="2174653"/>
          </a:xfrm>
          <a:prstGeom prst="wedgeRectCallout">
            <a:avLst>
              <a:gd name="adj1" fmla="val -21581"/>
              <a:gd name="adj2" fmla="val 659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0775096-E7EA-4AC3-A9C6-4FACE749A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6308"/>
              </p:ext>
            </p:extLst>
          </p:nvPr>
        </p:nvGraphicFramePr>
        <p:xfrm>
          <a:off x="2176530" y="4834320"/>
          <a:ext cx="6766454" cy="103174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0835">
                  <a:extLst>
                    <a:ext uri="{9D8B030D-6E8A-4147-A177-3AD203B41FA5}">
                      <a16:colId xmlns:a16="http://schemas.microsoft.com/office/drawing/2014/main" val="3399223328"/>
                    </a:ext>
                  </a:extLst>
                </a:gridCol>
                <a:gridCol w="1687729">
                  <a:extLst>
                    <a:ext uri="{9D8B030D-6E8A-4147-A177-3AD203B41FA5}">
                      <a16:colId xmlns:a16="http://schemas.microsoft.com/office/drawing/2014/main" val="682146476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2468804748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838947587"/>
                    </a:ext>
                  </a:extLst>
                </a:gridCol>
              </a:tblGrid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8357238"/>
                  </a:ext>
                </a:extLst>
              </a:tr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Dãy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604722"/>
                  </a:ext>
                </a:extLst>
              </a:tr>
            </a:tbl>
          </a:graphicData>
        </a:graphic>
      </p:graphicFrame>
      <p:sp>
        <p:nvSpPr>
          <p:cNvPr id="9" name="6-Point Star 8"/>
          <p:cNvSpPr/>
          <p:nvPr/>
        </p:nvSpPr>
        <p:spPr>
          <a:xfrm>
            <a:off x="9681882" y="1008528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9751984" y="408336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428057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9" grpId="0" animBg="1"/>
      <p:bldP spid="10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FDECDD60-009D-47CF-A0C9-C8B1DC6A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72" y="1659029"/>
            <a:ext cx="566671" cy="591552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2085ACBF-C1D8-44E2-AE66-3F6E48AA5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73" y="2732408"/>
            <a:ext cx="710485" cy="524813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41DFF554-3F0B-4077-9437-429548C76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042" y="3684801"/>
            <a:ext cx="710485" cy="52481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5E13B0B3-AD04-4AF9-9518-1667E8A96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4188678"/>
            <a:ext cx="553792" cy="553792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E8870114-9FAC-4BD6-8874-ADF68720A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577" y="4743424"/>
            <a:ext cx="710485" cy="524813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020959CE-F85F-41F6-BA8F-82B11172A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5237188"/>
            <a:ext cx="605308" cy="6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1F4F0-AAD9-4850-8973-F2F03E1EB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EE7394-BD8B-4C4D-9A15-683B61B5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2945741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</a:p>
        </p:txBody>
      </p:sp>
    </p:spTree>
    <p:extLst>
      <p:ext uri="{BB962C8B-B14F-4D97-AF65-F5344CB8AC3E}">
        <p14:creationId xmlns:p14="http://schemas.microsoft.com/office/powerpoint/2010/main" val="112896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62453" y="1504479"/>
            <a:ext cx="11344367" cy="3210663"/>
          </a:xfrm>
          <a:prstGeom prst="wedgeRectCallout">
            <a:avLst>
              <a:gd name="adj1" fmla="val -3170"/>
              <a:gd name="adj2" fmla="val 62340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B1704B-304A-4A73-B067-2D8014D0C1CA}"/>
              </a:ext>
            </a:extLst>
          </p:cNvPr>
          <p:cNvSpPr/>
          <p:nvPr/>
        </p:nvSpPr>
        <p:spPr>
          <a:xfrm>
            <a:off x="462453" y="5254583"/>
            <a:ext cx="11344367" cy="950423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10887635" y="389964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51984" y="502465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115655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ACK027">
            <a:extLst>
              <a:ext uri="{FF2B5EF4-FFF2-40B4-BE49-F238E27FC236}">
                <a16:creationId xmlns:a16="http://schemas.microsoft.com/office/drawing/2014/main" id="{2F04A46C-C1CC-4848-A732-B5D7803A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6" y="1762553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>
            <a:extLst>
              <a:ext uri="{FF2B5EF4-FFF2-40B4-BE49-F238E27FC236}">
                <a16:creationId xmlns:a16="http://schemas.microsoft.com/office/drawing/2014/main" id="{96528633-D051-4D27-9E06-5A1C7CDA5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0053" y="655094"/>
            <a:ext cx="5404513" cy="821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jlgbook">
            <a:extLst>
              <a:ext uri="{FF2B5EF4-FFF2-40B4-BE49-F238E27FC236}">
                <a16:creationId xmlns:a16="http://schemas.microsoft.com/office/drawing/2014/main" id="{B34794C3-3E7D-4630-B5DA-04D6AD3DE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73" y="64393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814036A5-6008-4A1E-8D19-AD9D7A35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611" y="97522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pic>
        <p:nvPicPr>
          <p:cNvPr id="10" name="Picture 5" descr="jlgbook">
            <a:extLst>
              <a:ext uri="{FF2B5EF4-FFF2-40B4-BE49-F238E27FC236}">
                <a16:creationId xmlns:a16="http://schemas.microsoft.com/office/drawing/2014/main" id="{ED1C9546-84D8-4A4E-BAA0-C771CA1BF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6" y="661559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21253DE9-8ED0-4444-A2B9-0F164865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14" y="142447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F6267C-CBDA-4FFF-911D-30BB12A51289}"/>
              </a:ext>
            </a:extLst>
          </p:cNvPr>
          <p:cNvSpPr/>
          <p:nvPr/>
        </p:nvSpPr>
        <p:spPr>
          <a:xfrm>
            <a:off x="1992569" y="2131956"/>
            <a:ext cx="8516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008483" y="2160962"/>
            <a:ext cx="5808272" cy="30081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8" name="文本框 4102">
            <a:extLst>
              <a:ext uri="{FF2B5EF4-FFF2-40B4-BE49-F238E27FC236}">
                <a16:creationId xmlns:a16="http://schemas.microsoft.com/office/drawing/2014/main" id="{20DD158C-15E4-4CA9-81F4-1FBA54A77DD6}"/>
              </a:ext>
            </a:extLst>
          </p:cNvPr>
          <p:cNvSpPr txBox="1"/>
          <p:nvPr/>
        </p:nvSpPr>
        <p:spPr>
          <a:xfrm>
            <a:off x="3125443" y="3377383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 số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本框 4102">
            <a:extLst>
              <a:ext uri="{FF2B5EF4-FFF2-40B4-BE49-F238E27FC236}">
                <a16:creationId xmlns:a16="http://schemas.microsoft.com/office/drawing/2014/main" id="{6F27BCB8-5163-41C1-83CC-9F123BAACABF}"/>
              </a:ext>
            </a:extLst>
          </p:cNvPr>
          <p:cNvSpPr txBox="1"/>
          <p:nvPr/>
        </p:nvSpPr>
        <p:spPr>
          <a:xfrm>
            <a:off x="5689628" y="3380288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ý hiệu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B6CC5534-199C-43C4-8D30-E6F7A0D9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8889" y="3130125"/>
            <a:ext cx="8702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28D9EFC2-30FE-4B10-BF4F-5AA618C5A567}"/>
              </a:ext>
            </a:extLst>
          </p:cNvPr>
          <p:cNvSpPr txBox="1"/>
          <p:nvPr/>
        </p:nvSpPr>
        <p:spPr>
          <a:xfrm>
            <a:off x="-779768" y="3736321"/>
            <a:ext cx="87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nhạc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CC47909-31E3-4B59-9242-0C1CB3D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828176" y="1993535"/>
            <a:ext cx="6182843" cy="46086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9378E17-AE3A-4990-BA8C-61521F653201}"/>
              </a:ext>
            </a:extLst>
          </p:cNvPr>
          <p:cNvSpPr/>
          <p:nvPr/>
        </p:nvSpPr>
        <p:spPr>
          <a:xfrm>
            <a:off x="3771795" y="3429000"/>
            <a:ext cx="478233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3F2DDA-764A-4973-B41E-58FB71B5188E}"/>
              </a:ext>
            </a:extLst>
          </p:cNvPr>
          <p:cNvSpPr/>
          <p:nvPr/>
        </p:nvSpPr>
        <p:spPr>
          <a:xfrm>
            <a:off x="3771795" y="4001559"/>
            <a:ext cx="457340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758915" y="5009882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1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F8F55F0-73A5-49BF-A4FF-7509392E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58288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394068"/>
            <a:ext cx="7791718" cy="32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3966546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03936288-87AF-4C52-8454-98AE8F5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506873" y="2070809"/>
            <a:ext cx="6615921" cy="4031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524251" y="4533364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C70EB5C3-0C02-4CBC-A4B6-E5F1F9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364593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bit: 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62327C0-9889-4398-A478-570FD2BE4B7E}"/>
              </a:ext>
            </a:extLst>
          </p:cNvPr>
          <p:cNvSpPr/>
          <p:nvPr/>
        </p:nvSpPr>
        <p:spPr>
          <a:xfrm>
            <a:off x="130724" y="3145663"/>
            <a:ext cx="5353735" cy="1552420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63BCBB-58A2-454E-A501-9E77C03A0581}"/>
              </a:ext>
            </a:extLst>
          </p:cNvPr>
          <p:cNvSpPr/>
          <p:nvPr/>
        </p:nvSpPr>
        <p:spPr>
          <a:xfrm>
            <a:off x="5924282" y="3145663"/>
            <a:ext cx="6132824" cy="1562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ED3F226-512C-4C0F-8402-1A744F846856}"/>
              </a:ext>
            </a:extLst>
          </p:cNvPr>
          <p:cNvSpPr/>
          <p:nvPr/>
        </p:nvSpPr>
        <p:spPr>
          <a:xfrm>
            <a:off x="130725" y="4862297"/>
            <a:ext cx="5353735" cy="1803994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3BE85-134C-4BED-B91B-9A7114F5FA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23088" y="4950410"/>
            <a:ext cx="6034017" cy="1651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67A6D2-99E2-47C7-BF15-832996E4D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1"/>
          <a:stretch/>
        </p:blipFill>
        <p:spPr>
          <a:xfrm>
            <a:off x="3169329" y="1145195"/>
            <a:ext cx="558183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389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3872877" y="1782640"/>
            <a:ext cx="6531888" cy="3688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Máy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nhìn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thấy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hoặc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ảnh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ng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ời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Có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3754582" y="4792207"/>
            <a:ext cx="569055" cy="5556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7BA314FB-108E-4D19-BE26-36935857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489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583EAB-1A62-49CE-BC32-F43640C73730}"/>
              </a:ext>
            </a:extLst>
          </p:cNvPr>
          <p:cNvSpPr/>
          <p:nvPr/>
        </p:nvSpPr>
        <p:spPr>
          <a:xfrm>
            <a:off x="39069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C9BD30-8B44-46BD-87F6-9D964CF31922}"/>
              </a:ext>
            </a:extLst>
          </p:cNvPr>
          <p:cNvSpPr/>
          <p:nvPr/>
        </p:nvSpPr>
        <p:spPr>
          <a:xfrm>
            <a:off x="162660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B9CEB0-844B-46F5-8721-D93430D70145}"/>
              </a:ext>
            </a:extLst>
          </p:cNvPr>
          <p:cNvSpPr/>
          <p:nvPr/>
        </p:nvSpPr>
        <p:spPr>
          <a:xfrm>
            <a:off x="286251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08079-A2B5-41CE-B8D7-309048FBC93B}"/>
              </a:ext>
            </a:extLst>
          </p:cNvPr>
          <p:cNvSpPr/>
          <p:nvPr/>
        </p:nvSpPr>
        <p:spPr>
          <a:xfrm>
            <a:off x="4134508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E7CD5E-8F8C-45B5-96EF-98CF9773BB9A}"/>
              </a:ext>
            </a:extLst>
          </p:cNvPr>
          <p:cNvSpPr/>
          <p:nvPr/>
        </p:nvSpPr>
        <p:spPr>
          <a:xfrm>
            <a:off x="54942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CA730F-C916-4FCA-85E2-973303F1DB03}"/>
              </a:ext>
            </a:extLst>
          </p:cNvPr>
          <p:cNvSpPr/>
          <p:nvPr/>
        </p:nvSpPr>
        <p:spPr>
          <a:xfrm>
            <a:off x="6740182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6ACF66-0974-469A-A6D1-DA10850DA970}"/>
              </a:ext>
            </a:extLst>
          </p:cNvPr>
          <p:cNvSpPr/>
          <p:nvPr/>
        </p:nvSpPr>
        <p:spPr>
          <a:xfrm>
            <a:off x="80935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F41A07-EB61-4F8A-B5BE-AB2F7E1B4FC8}"/>
              </a:ext>
            </a:extLst>
          </p:cNvPr>
          <p:cNvSpPr/>
          <p:nvPr/>
        </p:nvSpPr>
        <p:spPr>
          <a:xfrm>
            <a:off x="942503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29DB18-6E2A-41BE-B28A-253EABD977A1}"/>
              </a:ext>
            </a:extLst>
          </p:cNvPr>
          <p:cNvSpPr/>
          <p:nvPr/>
        </p:nvSpPr>
        <p:spPr>
          <a:xfrm>
            <a:off x="1066094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60908-44C9-42E4-94A0-EAEF050F9A82}"/>
              </a:ext>
            </a:extLst>
          </p:cNvPr>
          <p:cNvSpPr/>
          <p:nvPr/>
        </p:nvSpPr>
        <p:spPr>
          <a:xfrm>
            <a:off x="10687843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DAC4BB-24F7-490E-AD66-4BDD54D66465}"/>
              </a:ext>
            </a:extLst>
          </p:cNvPr>
          <p:cNvSpPr/>
          <p:nvPr/>
        </p:nvSpPr>
        <p:spPr>
          <a:xfrm>
            <a:off x="941158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833920-405F-40B1-8C8C-E44E5F3FA70F}"/>
              </a:ext>
            </a:extLst>
          </p:cNvPr>
          <p:cNvSpPr/>
          <p:nvPr/>
        </p:nvSpPr>
        <p:spPr>
          <a:xfrm>
            <a:off x="809357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909E5E-1381-4DC7-A8C7-E535DBF2ABBA}"/>
              </a:ext>
            </a:extLst>
          </p:cNvPr>
          <p:cNvSpPr/>
          <p:nvPr/>
        </p:nvSpPr>
        <p:spPr>
          <a:xfrm>
            <a:off x="6844221" y="1701382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3C9CE7-745A-44F7-851C-B48AEC0A4799}"/>
              </a:ext>
            </a:extLst>
          </p:cNvPr>
          <p:cNvSpPr/>
          <p:nvPr/>
        </p:nvSpPr>
        <p:spPr>
          <a:xfrm>
            <a:off x="5608311" y="177633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9C5102-864C-450D-A6BE-AAC723E0CFCB}"/>
              </a:ext>
            </a:extLst>
          </p:cNvPr>
          <p:cNvSpPr/>
          <p:nvPr/>
        </p:nvSpPr>
        <p:spPr>
          <a:xfrm>
            <a:off x="4290301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4077BE-BA19-4FA5-BEBD-A3EB35AB11D9}"/>
              </a:ext>
            </a:extLst>
          </p:cNvPr>
          <p:cNvSpPr/>
          <p:nvPr/>
        </p:nvSpPr>
        <p:spPr>
          <a:xfrm>
            <a:off x="3034219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232F68-D328-41D2-8367-FDC71AA619D1}"/>
              </a:ext>
            </a:extLst>
          </p:cNvPr>
          <p:cNvSpPr/>
          <p:nvPr/>
        </p:nvSpPr>
        <p:spPr>
          <a:xfrm>
            <a:off x="1818481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FDE541-D5F1-40F7-827E-712797A65D44}"/>
              </a:ext>
            </a:extLst>
          </p:cNvPr>
          <p:cNvSpPr/>
          <p:nvPr/>
        </p:nvSpPr>
        <p:spPr>
          <a:xfrm>
            <a:off x="371410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972E32-B472-49FC-BC80-0A5C6D3C629C}"/>
              </a:ext>
            </a:extLst>
          </p:cNvPr>
          <p:cNvSpPr/>
          <p:nvPr/>
        </p:nvSpPr>
        <p:spPr>
          <a:xfrm>
            <a:off x="30859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44BC75-9416-453E-84B2-EB665244445E}"/>
              </a:ext>
            </a:extLst>
          </p:cNvPr>
          <p:cNvSpPr/>
          <p:nvPr/>
        </p:nvSpPr>
        <p:spPr>
          <a:xfrm>
            <a:off x="154450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EC881D-464A-4182-95D1-CA66D3823BFE}"/>
              </a:ext>
            </a:extLst>
          </p:cNvPr>
          <p:cNvSpPr/>
          <p:nvPr/>
        </p:nvSpPr>
        <p:spPr>
          <a:xfrm>
            <a:off x="278041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5857DF-7B6B-461B-B95D-C31763CD7E03}"/>
              </a:ext>
            </a:extLst>
          </p:cNvPr>
          <p:cNvSpPr/>
          <p:nvPr/>
        </p:nvSpPr>
        <p:spPr>
          <a:xfrm>
            <a:off x="4052408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D063727-7E31-48D5-AA6E-E3277B88837F}"/>
              </a:ext>
            </a:extLst>
          </p:cNvPr>
          <p:cNvSpPr/>
          <p:nvPr/>
        </p:nvSpPr>
        <p:spPr>
          <a:xfrm>
            <a:off x="54121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8D1FD8-DB2D-4464-9B3D-0385DB0D532F}"/>
              </a:ext>
            </a:extLst>
          </p:cNvPr>
          <p:cNvSpPr/>
          <p:nvPr/>
        </p:nvSpPr>
        <p:spPr>
          <a:xfrm>
            <a:off x="6658082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77C8A2-9E10-4958-8826-0AFE1EF74182}"/>
              </a:ext>
            </a:extLst>
          </p:cNvPr>
          <p:cNvSpPr/>
          <p:nvPr/>
        </p:nvSpPr>
        <p:spPr>
          <a:xfrm>
            <a:off x="80114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035EB39-AB51-410F-8CB7-8601D4AEBD6D}"/>
              </a:ext>
            </a:extLst>
          </p:cNvPr>
          <p:cNvSpPr/>
          <p:nvPr/>
        </p:nvSpPr>
        <p:spPr>
          <a:xfrm>
            <a:off x="9342937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773F57-6748-4946-8FD1-9CB87C4E3AA6}"/>
              </a:ext>
            </a:extLst>
          </p:cNvPr>
          <p:cNvSpPr/>
          <p:nvPr/>
        </p:nvSpPr>
        <p:spPr>
          <a:xfrm>
            <a:off x="10750811" y="316292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B4F406-33D6-4EE6-8721-8307F7BB0558}"/>
              </a:ext>
            </a:extLst>
          </p:cNvPr>
          <p:cNvSpPr/>
          <p:nvPr/>
        </p:nvSpPr>
        <p:spPr>
          <a:xfrm>
            <a:off x="10605743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B383348-6070-4CE7-BD16-B851A8B3ABA7}"/>
              </a:ext>
            </a:extLst>
          </p:cNvPr>
          <p:cNvSpPr/>
          <p:nvPr/>
        </p:nvSpPr>
        <p:spPr>
          <a:xfrm>
            <a:off x="932948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2D0F38E-77AF-496D-8144-6F2CB135199D}"/>
              </a:ext>
            </a:extLst>
          </p:cNvPr>
          <p:cNvSpPr/>
          <p:nvPr/>
        </p:nvSpPr>
        <p:spPr>
          <a:xfrm>
            <a:off x="801147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9BACE1-99D0-4E05-8CF0-903125FE2A7D}"/>
              </a:ext>
            </a:extLst>
          </p:cNvPr>
          <p:cNvSpPr/>
          <p:nvPr/>
        </p:nvSpPr>
        <p:spPr>
          <a:xfrm>
            <a:off x="6762121" y="45794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CC5336-83BD-484F-98B1-2B9FD2484CB5}"/>
              </a:ext>
            </a:extLst>
          </p:cNvPr>
          <p:cNvSpPr/>
          <p:nvPr/>
        </p:nvSpPr>
        <p:spPr>
          <a:xfrm>
            <a:off x="5526211" y="4654439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90D1EA-99C2-4E61-AC8A-F04E855CE678}"/>
              </a:ext>
            </a:extLst>
          </p:cNvPr>
          <p:cNvSpPr/>
          <p:nvPr/>
        </p:nvSpPr>
        <p:spPr>
          <a:xfrm>
            <a:off x="4208201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49F3DC-B3D9-46B9-AAC8-29822E5E4EBC}"/>
              </a:ext>
            </a:extLst>
          </p:cNvPr>
          <p:cNvSpPr/>
          <p:nvPr/>
        </p:nvSpPr>
        <p:spPr>
          <a:xfrm>
            <a:off x="2952119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C6E6C9C-C42D-4EBC-9F76-AF04030E5C29}"/>
              </a:ext>
            </a:extLst>
          </p:cNvPr>
          <p:cNvSpPr/>
          <p:nvPr/>
        </p:nvSpPr>
        <p:spPr>
          <a:xfrm>
            <a:off x="1736381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2243FBA-57E3-48F2-BBCA-FE78C9A9F590}"/>
              </a:ext>
            </a:extLst>
          </p:cNvPr>
          <p:cNvSpPr/>
          <p:nvPr/>
        </p:nvSpPr>
        <p:spPr>
          <a:xfrm>
            <a:off x="289310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</p:spTree>
    <p:extLst>
      <p:ext uri="{BB962C8B-B14F-4D97-AF65-F5344CB8AC3E}">
        <p14:creationId xmlns:p14="http://schemas.microsoft.com/office/powerpoint/2010/main" val="32049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33240-2186-43BA-9D83-99EB885F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76" y="1824793"/>
            <a:ext cx="392484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188A37A-5467-4217-9BD0-A9F6B35C9587}"/>
              </a:ext>
            </a:extLst>
          </p:cNvPr>
          <p:cNvSpPr/>
          <p:nvPr/>
        </p:nvSpPr>
        <p:spPr>
          <a:xfrm>
            <a:off x="6521412" y="533724"/>
            <a:ext cx="5133136" cy="2022252"/>
          </a:xfrm>
          <a:prstGeom prst="cloudCallout">
            <a:avLst>
              <a:gd name="adj1" fmla="val -49447"/>
              <a:gd name="adj2" fmla="val 104788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33F2DCB4-B3D2-420B-93C5-640B01454CB7}"/>
              </a:ext>
            </a:extLst>
          </p:cNvPr>
          <p:cNvSpPr/>
          <p:nvPr/>
        </p:nvSpPr>
        <p:spPr>
          <a:xfrm>
            <a:off x="1131369" y="819667"/>
            <a:ext cx="9739293" cy="5435153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“1”.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11468403" y="6051768"/>
            <a:ext cx="988075" cy="8592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140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14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896969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tính: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6C3EC-815E-41CD-B2D1-553F9ABE5D9B}"/>
              </a:ext>
            </a:extLst>
          </p:cNvPr>
          <p:cNvSpPr/>
          <p:nvPr/>
        </p:nvSpPr>
        <p:spPr>
          <a:xfrm>
            <a:off x="355600" y="1505606"/>
            <a:ext cx="4444295" cy="20376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982BA7-587D-4B49-8BCB-C337E6A85C22}"/>
              </a:ext>
            </a:extLst>
          </p:cNvPr>
          <p:cNvSpPr/>
          <p:nvPr/>
        </p:nvSpPr>
        <p:spPr>
          <a:xfrm>
            <a:off x="254000" y="3915832"/>
            <a:ext cx="4545895" cy="277706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DC92376-CADD-4CB6-BB9C-E6928091894A}"/>
              </a:ext>
            </a:extLst>
          </p:cNvPr>
          <p:cNvSpPr/>
          <p:nvPr/>
        </p:nvSpPr>
        <p:spPr>
          <a:xfrm>
            <a:off x="5161730" y="24242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35C082-56B8-4100-9D57-9A3C9A98951C}"/>
              </a:ext>
            </a:extLst>
          </p:cNvPr>
          <p:cNvSpPr/>
          <p:nvPr/>
        </p:nvSpPr>
        <p:spPr>
          <a:xfrm>
            <a:off x="6413500" y="1587499"/>
            <a:ext cx="5359400" cy="19447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khác -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87302D-9C2C-451A-BE0B-30EA9A04AB75}"/>
              </a:ext>
            </a:extLst>
          </p:cNvPr>
          <p:cNvSpPr/>
          <p:nvPr/>
        </p:nvSpPr>
        <p:spPr>
          <a:xfrm>
            <a:off x="6413500" y="3922698"/>
            <a:ext cx="5359400" cy="27702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  <p:sp>
        <p:nvSpPr>
          <p:cNvPr id="614" name="Arrow: Right 613">
            <a:extLst>
              <a:ext uri="{FF2B5EF4-FFF2-40B4-BE49-F238E27FC236}">
                <a16:creationId xmlns:a16="http://schemas.microsoft.com/office/drawing/2014/main" id="{9F456607-90D0-4609-B13D-A808C24716E2}"/>
              </a:ext>
            </a:extLst>
          </p:cNvPr>
          <p:cNvSpPr/>
          <p:nvPr/>
        </p:nvSpPr>
        <p:spPr>
          <a:xfrm>
            <a:off x="5123630" y="54341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6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C5C83B-DDD9-42D1-870C-6E413DC20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47854"/>
              </p:ext>
            </p:extLst>
          </p:nvPr>
        </p:nvGraphicFramePr>
        <p:xfrm>
          <a:off x="386366" y="1249251"/>
          <a:ext cx="2910626" cy="5105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862">
                  <a:extLst>
                    <a:ext uri="{9D8B030D-6E8A-4147-A177-3AD203B41FA5}">
                      <a16:colId xmlns:a16="http://schemas.microsoft.com/office/drawing/2014/main" val="2926137545"/>
                    </a:ext>
                  </a:extLst>
                </a:gridCol>
                <a:gridCol w="1796764">
                  <a:extLst>
                    <a:ext uri="{9D8B030D-6E8A-4147-A177-3AD203B41FA5}">
                      <a16:colId xmlns:a16="http://schemas.microsoft.com/office/drawing/2014/main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47691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01000110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4400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7DC4BBB-8182-4CB8-BDD2-FF90E45964F0}"/>
              </a:ext>
            </a:extLst>
          </p:cNvPr>
          <p:cNvSpPr/>
          <p:nvPr/>
        </p:nvSpPr>
        <p:spPr>
          <a:xfrm>
            <a:off x="4031088" y="1700010"/>
            <a:ext cx="7018984" cy="914400"/>
          </a:xfrm>
          <a:prstGeom prst="rect">
            <a:avLst/>
          </a:prstGeom>
          <a:solidFill>
            <a:srgbClr val="99FFCC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CAFE sang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bit?</a:t>
            </a: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3EB28C-65AE-4D21-BA9E-CDBC6B2394E7}"/>
              </a:ext>
            </a:extLst>
          </p:cNvPr>
          <p:cNvSpPr/>
          <p:nvPr/>
        </p:nvSpPr>
        <p:spPr>
          <a:xfrm>
            <a:off x="3799268" y="4146999"/>
            <a:ext cx="7521262" cy="13329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01000011 01000001 01000110 01000101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E6436F-1BF5-485C-AADE-4B4FFEDC91E1}"/>
              </a:ext>
            </a:extLst>
          </p:cNvPr>
          <p:cNvCxnSpPr/>
          <p:nvPr/>
        </p:nvCxnSpPr>
        <p:spPr>
          <a:xfrm flipH="1">
            <a:off x="5138670" y="2196112"/>
            <a:ext cx="1687133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4CC821-0374-4DBC-8D11-C1E02D48DB38}"/>
              </a:ext>
            </a:extLst>
          </p:cNvPr>
          <p:cNvCxnSpPr/>
          <p:nvPr/>
        </p:nvCxnSpPr>
        <p:spPr>
          <a:xfrm flipH="1">
            <a:off x="6825803" y="2176530"/>
            <a:ext cx="270456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DA18E4-C461-46B1-8FFC-75E9E4441D96}"/>
              </a:ext>
            </a:extLst>
          </p:cNvPr>
          <p:cNvCxnSpPr>
            <a:cxnSpLocks/>
          </p:cNvCxnSpPr>
          <p:nvPr/>
        </p:nvCxnSpPr>
        <p:spPr>
          <a:xfrm>
            <a:off x="7463307" y="2196112"/>
            <a:ext cx="701898" cy="19508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8F9FE5-2040-4AE8-8D45-BEBEBA16B944}"/>
              </a:ext>
            </a:extLst>
          </p:cNvPr>
          <p:cNvCxnSpPr/>
          <p:nvPr/>
        </p:nvCxnSpPr>
        <p:spPr>
          <a:xfrm>
            <a:off x="7598535" y="2176530"/>
            <a:ext cx="2150772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2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FD09162-4225-487F-9445-6FEAEABBB14A}"/>
              </a:ext>
            </a:extLst>
          </p:cNvPr>
          <p:cNvSpPr/>
          <p:nvPr/>
        </p:nvSpPr>
        <p:spPr>
          <a:xfrm>
            <a:off x="1152325" y="491934"/>
            <a:ext cx="10168205" cy="5398701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11468403" y="6051768"/>
            <a:ext cx="988075" cy="8592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140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14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63922" y="285450"/>
            <a:ext cx="8011088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ảnh: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A1B5DB8E-C5CC-4CB5-8B65-9B29A3CFD079}"/>
              </a:ext>
            </a:extLst>
          </p:cNvPr>
          <p:cNvSpPr/>
          <p:nvPr/>
        </p:nvSpPr>
        <p:spPr>
          <a:xfrm>
            <a:off x="1080693" y="1689776"/>
            <a:ext cx="4726214" cy="4101424"/>
          </a:xfrm>
          <a:prstGeom prst="cloudCallout">
            <a:avLst>
              <a:gd name="adj1" fmla="val -61078"/>
              <a:gd name="adj2" fmla="val 4535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02132E8-BF59-435C-B9D8-0A81A1635101}"/>
              </a:ext>
            </a:extLst>
          </p:cNvPr>
          <p:cNvSpPr/>
          <p:nvPr/>
        </p:nvSpPr>
        <p:spPr>
          <a:xfrm>
            <a:off x="6855735" y="1864162"/>
            <a:ext cx="4881093" cy="3713646"/>
          </a:xfrm>
          <a:prstGeom prst="cloudCallout">
            <a:avLst>
              <a:gd name="adj1" fmla="val -63021"/>
              <a:gd name="adj2" fmla="val 28838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CBEC814B-41E1-372E-AA6B-8E1FFBDEB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745" y="51548"/>
            <a:ext cx="2709333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23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3232150"/>
            <a:ext cx="3107267" cy="2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232150"/>
            <a:ext cx="2849032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1763713"/>
            <a:ext cx="3107267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3713"/>
            <a:ext cx="3026833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67001"/>
            <a:ext cx="2705100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459480" y="1098836"/>
            <a:ext cx="3306233" cy="2246769"/>
          </a:xfrm>
          <a:prstGeom prst="rect">
            <a:avLst/>
          </a:prstGeom>
          <a:solidFill>
            <a:srgbClr val="00FF00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+mj-lt"/>
              </a:rPr>
              <a:t>Là việc chuyển đoạn âm thanh thành dãy bit. Kết quả số hóa một đoạn âm thanh là một “âm thanh số”.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9246" y="4278908"/>
            <a:ext cx="3286467" cy="2246769"/>
          </a:xfrm>
          <a:prstGeom prst="rect">
            <a:avLst/>
          </a:prstGeom>
          <a:solidFill>
            <a:srgbClr val="FF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Là việc chuyển văn bản thành dãy bit. Văn bản số - kết quả số hóa của một văn bản.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900" y="4109135"/>
            <a:ext cx="3378200" cy="2246769"/>
          </a:xfrm>
          <a:prstGeom prst="rect">
            <a:avLst/>
          </a:prstGeom>
          <a:solidFill>
            <a:srgbClr val="FFFF66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+mj-lt"/>
              </a:rPr>
              <a:t>Là việc chuyển dữ liệu thành dãy bit. Tức là dãy các kí hiệu “0” và “1” liên tiếp để máy tính có thể xử lí. 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00" y="1211948"/>
            <a:ext cx="3225800" cy="2246769"/>
          </a:xfrm>
          <a:prstGeom prst="rect">
            <a:avLst/>
          </a:prstGeom>
          <a:solidFill>
            <a:srgbClr val="3399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bit.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463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710243-81E1-4534-8FE1-9B823CE1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8D2091-E7C6-4433-870B-94765B0E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775"/>
            <a:ext cx="8557146" cy="1297420"/>
          </a:xfrm>
        </p:spPr>
        <p:txBody>
          <a:bodyPr numCol="1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3259</TotalTime>
  <Words>1487</Words>
  <Application>Microsoft Office PowerPoint</Application>
  <PresentationFormat>Widescreen</PresentationFormat>
  <Paragraphs>979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Chu Van An</vt:lpstr>
      <vt:lpstr>Arial-Rounded</vt:lpstr>
      <vt:lpstr>Calibri Light</vt:lpstr>
      <vt:lpstr>Arial</vt:lpstr>
      <vt:lpstr>Wingdings</vt:lpstr>
      <vt:lpstr>Times New Roman</vt:lpstr>
      <vt:lpstr>Calibri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VẬN DỤNG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Admin</cp:lastModifiedBy>
  <cp:revision>304</cp:revision>
  <dcterms:created xsi:type="dcterms:W3CDTF">2021-06-22T15:39:08Z</dcterms:created>
  <dcterms:modified xsi:type="dcterms:W3CDTF">2023-09-24T15:47:41Z</dcterms:modified>
</cp:coreProperties>
</file>