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  <p:sldMasterId id="2147483678" r:id="rId4"/>
    <p:sldMasterId id="2147483690" r:id="rId5"/>
    <p:sldMasterId id="2147483702" r:id="rId6"/>
  </p:sldMasterIdLst>
  <p:notesMasterIdLst>
    <p:notesMasterId r:id="rId32"/>
  </p:notesMasterIdLst>
  <p:sldIdLst>
    <p:sldId id="276" r:id="rId7"/>
    <p:sldId id="257" r:id="rId8"/>
    <p:sldId id="261" r:id="rId9"/>
    <p:sldId id="260" r:id="rId10"/>
    <p:sldId id="263" r:id="rId11"/>
    <p:sldId id="270" r:id="rId12"/>
    <p:sldId id="282" r:id="rId13"/>
    <p:sldId id="273" r:id="rId14"/>
    <p:sldId id="268" r:id="rId15"/>
    <p:sldId id="285" r:id="rId16"/>
    <p:sldId id="289" r:id="rId17"/>
    <p:sldId id="286" r:id="rId18"/>
    <p:sldId id="290" r:id="rId19"/>
    <p:sldId id="292" r:id="rId20"/>
    <p:sldId id="291" r:id="rId21"/>
    <p:sldId id="262" r:id="rId22"/>
    <p:sldId id="284" r:id="rId23"/>
    <p:sldId id="277" r:id="rId24"/>
    <p:sldId id="278" r:id="rId25"/>
    <p:sldId id="272" r:id="rId26"/>
    <p:sldId id="279" r:id="rId27"/>
    <p:sldId id="280" r:id="rId28"/>
    <p:sldId id="281" r:id="rId29"/>
    <p:sldId id="274" r:id="rId30"/>
    <p:sldId id="259" r:id="rId31"/>
  </p:sldIdLst>
  <p:sldSz cx="9144000" cy="5143500" type="screen16x9"/>
  <p:notesSz cx="6858000" cy="9144000"/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59" autoAdjust="0"/>
  </p:normalViewPr>
  <p:slideViewPr>
    <p:cSldViewPr>
      <p:cViewPr>
        <p:scale>
          <a:sx n="89" d="100"/>
          <a:sy n="89" d="100"/>
        </p:scale>
        <p:origin x="-83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7681-0250-4A0E-BD44-13FAA8A517A9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962D6-418A-42F7-89EA-CC885DAC5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5486400" cy="41148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字魂59号-创粗黑"/>
              <a:ea typeface="字魂59号-创粗黑"/>
            </a:endParaRPr>
          </a:p>
        </p:txBody>
      </p:sp>
      <p:sp>
        <p:nvSpPr>
          <p:cNvPr id="183300" name="灯片编号占位符 3"/>
          <p:cNvSpPr txBox="1">
            <a:spLocks noGrp="1"/>
          </p:cNvSpPr>
          <p:nvPr/>
        </p:nvSpPr>
        <p:spPr bwMode="auto">
          <a:xfrm>
            <a:off x="3884923" y="8685878"/>
            <a:ext cx="2971544" cy="4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0" tIns="42195" rIns="84390" bIns="42195" anchor="b"/>
          <a:lstStyle/>
          <a:p>
            <a:pPr algn="r"/>
            <a:fld id="{F27B3560-CF3E-47C9-96D0-CEE98A220F4D}" type="slidenum">
              <a:rPr lang="zh-CN" altLang="en-US" sz="1100">
                <a:latin typeface="字魂59号-创粗黑"/>
                <a:ea typeface="字魂59号-创粗黑"/>
                <a:cs typeface="字魂59号-创粗黑"/>
              </a:rPr>
              <a:pPr algn="r"/>
              <a:t>3</a:t>
            </a:fld>
            <a:endParaRPr lang="en-US" altLang="zh-CN" sz="1100">
              <a:latin typeface="字魂59号-创粗黑"/>
              <a:ea typeface="字魂59号-创粗黑"/>
              <a:cs typeface="字魂59号-创粗黑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2C49F-A42C-424E-983E-53116E4DD28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8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2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85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962D6-418A-42F7-89EA-CC885DAC56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3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A8042-492B-4F76-A8D9-F53FAFAB12E1}" type="slidenum">
              <a:rPr lang="en-US" altLang="en-US" smtClean="0">
                <a:latin typeface="Arial" pitchFamily="34" charset="0"/>
              </a:rPr>
              <a:pPr/>
              <a:t>25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0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5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5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69BC-958D-47AD-B849-D6EB939647F6}" type="datetimeFigureOut">
              <a:rPr lang="en-US" altLang="en-US"/>
              <a:pPr>
                <a:defRPr/>
              </a:pPr>
              <a:t>4/6/2024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B245-7F04-4BED-AF1A-1DAC04DC93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370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58"/>
            <a:ext cx="6858000" cy="1241822"/>
          </a:xfrm>
        </p:spPr>
        <p:txBody>
          <a:bodyPr/>
          <a:lstStyle>
            <a:lvl1pPr marL="0" indent="0" algn="ctr">
              <a:buNone/>
              <a:defRPr sz="2600"/>
            </a:lvl1pPr>
            <a:lvl2pPr marL="492078" indent="0" algn="ctr">
              <a:buNone/>
              <a:defRPr sz="2100"/>
            </a:lvl2pPr>
            <a:lvl3pPr marL="984161" indent="0" algn="ctr">
              <a:buNone/>
              <a:defRPr sz="2000"/>
            </a:lvl3pPr>
            <a:lvl4pPr marL="1476238" indent="0" algn="ctr">
              <a:buNone/>
              <a:defRPr sz="1800"/>
            </a:lvl4pPr>
            <a:lvl5pPr marL="1968320" indent="0" algn="ctr">
              <a:buNone/>
              <a:defRPr sz="1800"/>
            </a:lvl5pPr>
            <a:lvl6pPr marL="2460395" indent="0" algn="ctr">
              <a:buNone/>
              <a:defRPr sz="1800"/>
            </a:lvl6pPr>
            <a:lvl7pPr marL="2952472" indent="0" algn="ctr">
              <a:buNone/>
              <a:defRPr sz="1800"/>
            </a:lvl7pPr>
            <a:lvl8pPr marL="3444552" indent="0" algn="ctr">
              <a:buNone/>
              <a:defRPr sz="1800"/>
            </a:lvl8pPr>
            <a:lvl9pPr marL="3936633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DB4EDB-60A6-4705-A264-507A250D0811}" type="datetimeFigureOut">
              <a:rPr lang="fr-FR" altLang="en-US"/>
              <a:pPr>
                <a:defRPr/>
              </a:pPr>
              <a:t>06/04/2024</a:t>
            </a:fld>
            <a:endParaRPr lang="fr-F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9ACD69-8B8D-462B-BB70-F8F637EB9EB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88045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F97C11-EA17-4B20-B6DC-5A57DB9B6B71}" type="datetimeFigureOut">
              <a:rPr lang="fr-FR" altLang="en-US"/>
              <a:pPr>
                <a:defRPr/>
              </a:pPr>
              <a:t>06/04/2024</a:t>
            </a:fld>
            <a:endParaRPr lang="fr-F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1918C4-4FEF-467F-B2B5-F34E40214B8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5118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50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28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82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8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66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2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12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03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37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41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4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7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0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6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3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2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1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0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3" indent="0">
              <a:buNone/>
              <a:defRPr sz="2400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2" indent="0">
              <a:buNone/>
              <a:defRPr sz="2000"/>
            </a:lvl6pPr>
            <a:lvl7pPr marL="2743178" indent="0">
              <a:buNone/>
              <a:defRPr sz="2000"/>
            </a:lvl7pPr>
            <a:lvl8pPr marL="3200374" indent="0">
              <a:buNone/>
              <a:defRPr sz="2000"/>
            </a:lvl8pPr>
            <a:lvl9pPr marL="36575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3" indent="0">
              <a:buNone/>
              <a:defRPr sz="1000"/>
            </a:lvl3pPr>
            <a:lvl4pPr marL="1371589" indent="0">
              <a:buNone/>
              <a:defRPr sz="900"/>
            </a:lvl4pPr>
            <a:lvl5pPr marL="1828785" indent="0">
              <a:buNone/>
              <a:defRPr sz="900"/>
            </a:lvl5pPr>
            <a:lvl6pPr marL="2285982" indent="0">
              <a:buNone/>
              <a:defRPr sz="900"/>
            </a:lvl6pPr>
            <a:lvl7pPr marL="2743178" indent="0">
              <a:buNone/>
              <a:defRPr sz="900"/>
            </a:lvl7pPr>
            <a:lvl8pPr marL="3200374" indent="0">
              <a:buNone/>
              <a:defRPr sz="900"/>
            </a:lvl8pPr>
            <a:lvl9pPr marL="36575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2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9"/>
            <a:ext cx="2133600" cy="273844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DAB5F-A1B3-44A1-861D-10B055ED5F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9"/>
            <a:ext cx="2895600" cy="273844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9"/>
            <a:ext cx="2133600" cy="273844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3FF52-1D3C-417D-A69D-FF04B73C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3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4" indent="-285748" algn="l" defTabSz="9143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1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3" indent="-228598" algn="l" defTabSz="9143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0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6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9" indent="-228598" algn="l" defTabSz="914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2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4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1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408" y="273851"/>
            <a:ext cx="7887229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14" tIns="41007" rIns="82014" bIns="4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408" y="1369219"/>
            <a:ext cx="7887229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14" tIns="41007" rIns="82014" bIns="4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389" y="4767292"/>
            <a:ext cx="2057136" cy="273844"/>
          </a:xfrm>
          <a:prstGeom prst="rect">
            <a:avLst/>
          </a:prstGeom>
        </p:spPr>
        <p:txBody>
          <a:bodyPr vert="horz" wrap="square" lIns="82014" tIns="41007" rIns="82014" bIns="41007" numCol="1" anchor="ctr" anchorCtr="0" compatLnSpc="1">
            <a:prstTxWarp prst="textNoShape">
              <a:avLst/>
            </a:prstTxWarp>
          </a:bodyPr>
          <a:lstStyle>
            <a:lvl1pPr defTabSz="984021" eaLnBrk="1" hangingPunct="1">
              <a:defRPr sz="13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B41FA1-7AB0-4157-8ABF-20C5AF6EDE5A}" type="datetimeFigureOut">
              <a:rPr lang="en-US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4/6/2024</a:t>
            </a:fld>
            <a:endParaRPr lang="en-US" alt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84" y="4767292"/>
            <a:ext cx="3085042" cy="273844"/>
          </a:xfrm>
          <a:prstGeom prst="rect">
            <a:avLst/>
          </a:prstGeom>
        </p:spPr>
        <p:txBody>
          <a:bodyPr vert="horz" wrap="square" lIns="82014" tIns="41007" rIns="82014" bIns="41007" numCol="1" anchor="ctr" anchorCtr="0" compatLnSpc="1">
            <a:prstTxWarp prst="textNoShape">
              <a:avLst/>
            </a:prstTxWarp>
          </a:bodyPr>
          <a:lstStyle>
            <a:lvl1pPr algn="ctr" defTabSz="984021" eaLnBrk="1" hangingPunct="1">
              <a:defRPr sz="13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480" y="4767292"/>
            <a:ext cx="2057136" cy="273844"/>
          </a:xfrm>
          <a:prstGeom prst="rect">
            <a:avLst/>
          </a:prstGeom>
        </p:spPr>
        <p:txBody>
          <a:bodyPr vert="horz" wrap="square" lIns="82014" tIns="41007" rIns="82014" bIns="41007" numCol="1" anchor="ctr" anchorCtr="0" compatLnSpc="1">
            <a:prstTxWarp prst="textNoShape">
              <a:avLst/>
            </a:prstTxWarp>
          </a:bodyPr>
          <a:lstStyle>
            <a:lvl1pPr algn="r" defTabSz="984021" eaLnBrk="1" hangingPunct="1">
              <a:defRPr sz="13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707DA5-6C99-4DCF-9F38-E5A052583CF3}" type="slidenum">
              <a:rPr lang="en-US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7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8402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8402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2pPr>
      <a:lvl3pPr algn="l" defTabSz="98402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3pPr>
      <a:lvl4pPr algn="l" defTabSz="98402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4pPr>
      <a:lvl5pPr algn="l" defTabSz="98402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5pPr>
      <a:lvl6pPr marL="410128" algn="l" defTabSz="984021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6pPr>
      <a:lvl7pPr marL="820253" algn="l" defTabSz="984021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7pPr>
      <a:lvl8pPr marL="1230383" algn="l" defTabSz="984021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8pPr>
      <a:lvl9pPr marL="1640510" algn="l" defTabSz="984021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4937" indent="-244937" algn="l" defTabSz="984021" rtl="0" eaLnBrk="0" fontAlgn="base" hangingPunct="0">
        <a:lnSpc>
          <a:spcPct val="90000"/>
        </a:lnSpc>
        <a:spcBef>
          <a:spcPts val="1077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59" indent="-244937" algn="l" defTabSz="984021" rtl="0" eaLnBrk="0" fontAlgn="base" hangingPunct="0">
        <a:lnSpc>
          <a:spcPct val="90000"/>
        </a:lnSpc>
        <a:spcBef>
          <a:spcPts val="539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959" indent="-244937" algn="l" defTabSz="984021" rtl="0" eaLnBrk="0" fontAlgn="base" hangingPunct="0">
        <a:lnSpc>
          <a:spcPct val="90000"/>
        </a:lnSpc>
        <a:spcBef>
          <a:spcPts val="539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21680" indent="-244937" algn="l" defTabSz="984021" rtl="0" eaLnBrk="0" fontAlgn="base" hangingPunct="0">
        <a:lnSpc>
          <a:spcPct val="90000"/>
        </a:lnSpc>
        <a:spcBef>
          <a:spcPts val="53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12978" indent="-244937" algn="l" defTabSz="984021" rtl="0" eaLnBrk="0" fontAlgn="base" hangingPunct="0">
        <a:lnSpc>
          <a:spcPct val="90000"/>
        </a:lnSpc>
        <a:spcBef>
          <a:spcPts val="53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06433" indent="-246039" algn="l" defTabSz="984161" rtl="0" eaLnBrk="1" latinLnBrk="0" hangingPunct="1">
        <a:lnSpc>
          <a:spcPct val="90000"/>
        </a:lnSpc>
        <a:spcBef>
          <a:spcPts val="53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98514" indent="-246039" algn="l" defTabSz="984161" rtl="0" eaLnBrk="1" latinLnBrk="0" hangingPunct="1">
        <a:lnSpc>
          <a:spcPct val="90000"/>
        </a:lnSpc>
        <a:spcBef>
          <a:spcPts val="53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90593" indent="-246039" algn="l" defTabSz="984161" rtl="0" eaLnBrk="1" latinLnBrk="0" hangingPunct="1">
        <a:lnSpc>
          <a:spcPct val="90000"/>
        </a:lnSpc>
        <a:spcBef>
          <a:spcPts val="53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82672" indent="-246039" algn="l" defTabSz="984161" rtl="0" eaLnBrk="1" latinLnBrk="0" hangingPunct="1">
        <a:lnSpc>
          <a:spcPct val="90000"/>
        </a:lnSpc>
        <a:spcBef>
          <a:spcPts val="53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2078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4161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238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320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395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472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44552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36633" algn="l" defTabSz="98416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5B6CE6-5B9C-41AC-83FD-E2801C0C9C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D5633D-235F-4EE4-A946-75222CBD7D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0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5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CB4210-F9A5-4E0D-98ED-8A3497E1F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BCC20A-816E-4E5C-BD90-A648C9F7A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6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8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5" y="57150"/>
            <a:ext cx="9144000" cy="51435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30085" b="-30085"/>
              </a:stretch>
            </a:blipFill>
          </p:spPr>
          <p:txBody>
            <a:bodyPr/>
            <a:lstStyle/>
            <a:p>
              <a:pPr defTabSz="511814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117069"/>
            <a:ext cx="77343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814">
              <a:lnSpc>
                <a:spcPts val="3919"/>
              </a:lnSpc>
            </a:pPr>
            <a:r>
              <a:rPr lang="en-US" sz="2800" b="1" dirty="0">
                <a:solidFill>
                  <a:srgbClr val="004AAD"/>
                </a:solidFill>
                <a:latin typeface="Times New Roman" pitchFamily="18" charset="0"/>
                <a:cs typeface="Times New Roman" pitchFamily="18" charset="0"/>
              </a:rPr>
              <a:t>ỦY BAN NHÂN DÂN THÀNH PHỐ QUY NHƠN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4330" y="507249"/>
            <a:ext cx="622249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814">
              <a:lnSpc>
                <a:spcPts val="3919"/>
              </a:lnSpc>
            </a:pPr>
            <a:r>
              <a:rPr lang="en-US" sz="2800" b="1" dirty="0" smtClean="0">
                <a:solidFill>
                  <a:srgbClr val="004AAD"/>
                </a:solidFill>
                <a:latin typeface="Times New Roman" pitchFamily="18" charset="0"/>
                <a:cs typeface="Times New Roman" pitchFamily="18" charset="0"/>
              </a:rPr>
              <a:t>TRƯỜNG THCS ĐỐNG ĐA</a:t>
            </a:r>
            <a:endParaRPr lang="en-US" sz="2800" b="1" dirty="0">
              <a:solidFill>
                <a:srgbClr val="004A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24208" y="4512085"/>
            <a:ext cx="579802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814">
              <a:lnSpc>
                <a:spcPts val="2979"/>
              </a:lnSpc>
              <a:spcBef>
                <a:spcPct val="0"/>
              </a:spcBef>
            </a:pPr>
            <a:r>
              <a:rPr lang="en-US" sz="2100" dirty="0">
                <a:solidFill>
                  <a:prstClr val="black">
                    <a:lumMod val="95000"/>
                    <a:lumOff val="5000"/>
                  </a:prstClr>
                </a:solidFill>
                <a:latin typeface="Chonburi"/>
              </a:rPr>
              <a:t>         </a:t>
            </a:r>
            <a:r>
              <a:rPr lang="en-US" sz="21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Quy </a:t>
            </a:r>
            <a:r>
              <a:rPr lang="en-US" sz="21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r>
              <a:rPr lang="en-US" sz="21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1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1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1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4367" y="1123950"/>
            <a:ext cx="876723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+mj-lt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HỌC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HƯỚNG NGHIÊN CỨU BÀI HỌC</a:t>
            </a:r>
            <a:endParaRPr lang="en-US" altLang="en-US" sz="28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WordArt 29"/>
          <p:cNvSpPr>
            <a:spLocks noChangeArrowheads="1" noChangeShapeType="1" noTextEdit="1"/>
          </p:cNvSpPr>
          <p:nvPr/>
        </p:nvSpPr>
        <p:spPr bwMode="auto">
          <a:xfrm>
            <a:off x="685800" y="2228659"/>
            <a:ext cx="7391400" cy="1867091"/>
          </a:xfrm>
          <a:prstGeom prst="rect">
            <a:avLst/>
          </a:prstGeom>
        </p:spPr>
        <p:txBody>
          <a:bodyPr wrap="none" lIns="91439" tIns="45720" rIns="91439" bIns="45720" fromWordArt="1">
            <a:prstTxWarp prst="textPlain">
              <a:avLst>
                <a:gd name="adj" fmla="val 50157"/>
              </a:avLst>
            </a:prstTxWarp>
          </a:bodyPr>
          <a:lstStyle/>
          <a:p>
            <a:endParaRPr lang="vi-VN" sz="2000" b="1" kern="10" dirty="0" smtClean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00FF">
                  <a:alpha val="98822"/>
                </a:srgbClr>
              </a:solidFill>
              <a:effectLst>
                <a:prstShdw prst="shdw17" dist="28398" dir="1593903">
                  <a:srgbClr val="FFFFCC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KWL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000" b="1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00FF">
                  <a:alpha val="98822"/>
                </a:srgbClr>
              </a:solidFill>
              <a:effectLst>
                <a:prstShdw prst="shdw17" dist="28398" dir="1593903">
                  <a:srgbClr val="FFFFCC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iáo </a:t>
            </a:r>
            <a:r>
              <a:rPr lang="vi-VN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b="1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00FF">
                  <a:alpha val="98822"/>
                </a:srgbClr>
              </a:solidFill>
              <a:effectLst>
                <a:prstShdw prst="shdw17" dist="28398" dir="1593903">
                  <a:srgbClr val="FFFFCC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98822"/>
                  </a:srgbClr>
                </a:solidFill>
                <a:effectLst>
                  <a:prstShdw prst="shdw17" dist="28398" dir="1593903">
                    <a:srgbClr val="FFFFCC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6a11</a:t>
            </a:r>
            <a:endParaRPr lang="en-US" sz="2000" b="1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00FF">
                  <a:alpha val="98822"/>
                </a:srgbClr>
              </a:solidFill>
              <a:effectLst>
                <a:prstShdw prst="shdw17" dist="28398" dir="1593903">
                  <a:srgbClr val="FFFFCC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124200" y="104775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2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" y="602985"/>
            <a:ext cx="9144002" cy="636504"/>
          </a:xfrm>
          <a:prstGeom prst="rect">
            <a:avLst/>
          </a:prstGeom>
          <a:solidFill>
            <a:srgbClr val="0B451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02" y="-20556"/>
            <a:ext cx="9144002" cy="636504"/>
          </a:xfrm>
          <a:prstGeom prst="rect">
            <a:avLst/>
          </a:prstGeom>
          <a:solidFill>
            <a:srgbClr val="05794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4901" y="1239490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1714518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2254267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2838456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3378216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3962416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4502166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18164" y="1730299"/>
            <a:ext cx="6897872" cy="1619255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3124065"/>
            <a:ext cx="276224" cy="9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prstClr val="white"/>
              </a:solidFill>
              <a:latin typeface="#9Slide05 Fourth Medium" panose="000006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701814"/>
            <a:ext cx="9144000" cy="7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13" y="133345"/>
            <a:ext cx="5034197" cy="1619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81" y="501718"/>
            <a:ext cx="1574657" cy="157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615503"/>
            <a:ext cx="1577340" cy="1577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65027"/>
            <a:ext cx="1577340" cy="1577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419733"/>
            <a:ext cx="1577340" cy="157734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036674" y="3105150"/>
            <a:ext cx="7421526" cy="450241"/>
          </a:xfrm>
          <a:prstGeom prst="snipRoundRect">
            <a:avLst/>
          </a:prstGeom>
          <a:solidFill>
            <a:srgbClr val="0B4511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 b="1" dirty="0" smtClean="0">
              <a:solidFill>
                <a:prstClr val="white"/>
              </a:solidFill>
              <a:latin typeface="#9Slide05 Fourth Medium" panose="00000600000000000000" pitchFamily="2" charset="0"/>
            </a:endParaRP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 defTabSz="914400"/>
            <a:r>
              <a:rPr lang="en-US" sz="2400" b="1" dirty="0" smtClean="0">
                <a:solidFill>
                  <a:prstClr val="white"/>
                </a:solidFill>
                <a:latin typeface="#9Slide05 Fourth Medium" panose="00000600000000000000" pitchFamily="2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4860412" y="3707792"/>
            <a:ext cx="4278687" cy="766790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28600" y="4523164"/>
            <a:ext cx="4441006" cy="427603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.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228600" y="3707792"/>
            <a:ext cx="4507611" cy="786709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995303" y="4514470"/>
            <a:ext cx="3767696" cy="469842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3610651" y="2616335"/>
            <a:ext cx="1974872" cy="488815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72" y="9597"/>
            <a:ext cx="492139" cy="49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/>
          <p:cNvSpPr txBox="1"/>
          <p:nvPr/>
        </p:nvSpPr>
        <p:spPr>
          <a:xfrm>
            <a:off x="-13107142" y="655183"/>
            <a:ext cx="1630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ĐỐNG ĐA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" y="602985"/>
            <a:ext cx="9144002" cy="636504"/>
          </a:xfrm>
          <a:prstGeom prst="rect">
            <a:avLst/>
          </a:prstGeom>
          <a:solidFill>
            <a:srgbClr val="0B451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02" y="-20556"/>
            <a:ext cx="9144002" cy="636504"/>
          </a:xfrm>
          <a:prstGeom prst="rect">
            <a:avLst/>
          </a:prstGeom>
          <a:solidFill>
            <a:srgbClr val="05794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4901" y="1239490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1714509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2254258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2838456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3378207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3962407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4502157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18164" y="1581145"/>
            <a:ext cx="6897872" cy="1619255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2828798"/>
            <a:ext cx="276224" cy="9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#9Slide05 Fourth Medium" panose="000006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543058"/>
            <a:ext cx="9144000" cy="7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7" y="-19415"/>
            <a:ext cx="5034197" cy="1619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75" y="186779"/>
            <a:ext cx="1574657" cy="157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300564"/>
            <a:ext cx="1577340" cy="1577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65027"/>
            <a:ext cx="1577340" cy="1577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137160"/>
            <a:ext cx="1577340" cy="157734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021560" y="2800350"/>
            <a:ext cx="7153054" cy="450241"/>
          </a:xfrm>
          <a:prstGeom prst="snipRoundRect">
            <a:avLst/>
          </a:prstGeom>
          <a:solidFill>
            <a:srgbClr val="0B4511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#9Slide05 Fourth Medium" panose="00000600000000000000" pitchFamily="2" charset="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“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#9Slide05 Fourth Medium" panose="00000600000000000000" pitchFamily="2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4567099" y="3511551"/>
            <a:ext cx="3693324" cy="831849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013404" y="4446949"/>
            <a:ext cx="3228302" cy="537363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1066800" y="3511551"/>
            <a:ext cx="3174906" cy="831849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ỉ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572003" y="4400558"/>
            <a:ext cx="3688420" cy="639400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3610651" y="2266950"/>
            <a:ext cx="1974872" cy="488815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66" y="9588"/>
            <a:ext cx="492139" cy="49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/>
          <p:cNvSpPr txBox="1"/>
          <p:nvPr/>
        </p:nvSpPr>
        <p:spPr>
          <a:xfrm>
            <a:off x="-13107142" y="655174"/>
            <a:ext cx="1480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ĐỐNG ĐA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602985"/>
            <a:ext cx="9144002" cy="636504"/>
          </a:xfrm>
          <a:prstGeom prst="rect">
            <a:avLst/>
          </a:prstGeom>
          <a:solidFill>
            <a:srgbClr val="0B451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4492568" y="642845"/>
            <a:ext cx="1609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TRƯỜNG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ĐỐNG ĐA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4902" y="-20556"/>
            <a:ext cx="9144002" cy="636504"/>
          </a:xfrm>
          <a:prstGeom prst="rect">
            <a:avLst/>
          </a:prstGeom>
          <a:solidFill>
            <a:srgbClr val="05794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901" y="1239490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714510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254260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38456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378209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962409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502158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53333" y="1726033"/>
            <a:ext cx="6897872" cy="1138677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3124057"/>
            <a:ext cx="276224" cy="9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prstClr val="white"/>
              </a:solidFill>
              <a:latin typeface="#9Slide05 Fourth Medium" panose="000006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701807"/>
            <a:ext cx="9144000" cy="7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8" y="133345"/>
            <a:ext cx="5034197" cy="1619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76" y="501718"/>
            <a:ext cx="1574657" cy="157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615503"/>
            <a:ext cx="1577340" cy="1577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65027"/>
            <a:ext cx="1577340" cy="1577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419733"/>
            <a:ext cx="1577340" cy="157734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228600" y="2913042"/>
            <a:ext cx="8534400" cy="927622"/>
          </a:xfrm>
          <a:prstGeom prst="snipRoundRect">
            <a:avLst/>
          </a:prstGeom>
          <a:solidFill>
            <a:srgbClr val="0B4511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614610" y="3916515"/>
            <a:ext cx="3750059" cy="585643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s-MX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s-MX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hời</a:t>
            </a:r>
            <a:r>
              <a:rPr lang="es-MX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614610" y="4559227"/>
            <a:ext cx="3750059" cy="584281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s-MX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s-MX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s-MX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4860420" y="3916758"/>
            <a:ext cx="3608051" cy="545548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860420" y="4521090"/>
            <a:ext cx="3608051" cy="605120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s-MX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s-MX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51" y="1546957"/>
            <a:ext cx="1974872" cy="1974872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67" y="9589"/>
            <a:ext cx="492139" cy="49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39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17696 -0.29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416 -0.2997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20886 -0.29028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" y="602985"/>
            <a:ext cx="9144002" cy="636504"/>
          </a:xfrm>
          <a:prstGeom prst="rect">
            <a:avLst/>
          </a:prstGeom>
          <a:solidFill>
            <a:srgbClr val="0B451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02" y="-20556"/>
            <a:ext cx="9144002" cy="636504"/>
          </a:xfrm>
          <a:prstGeom prst="rect">
            <a:avLst/>
          </a:prstGeom>
          <a:solidFill>
            <a:srgbClr val="05794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4901" y="1239490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1714509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2254258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2838456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3378207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3962407"/>
            <a:ext cx="9144000" cy="584200"/>
          </a:xfrm>
          <a:prstGeom prst="rect">
            <a:avLst/>
          </a:prstGeom>
          <a:solidFill>
            <a:srgbClr val="52BE7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4502157"/>
            <a:ext cx="9144000" cy="584200"/>
          </a:xfrm>
          <a:prstGeom prst="rect">
            <a:avLst/>
          </a:prstGeom>
          <a:solidFill>
            <a:srgbClr val="32764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118164" y="1730299"/>
            <a:ext cx="6897872" cy="1619255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59975" y="3124056"/>
            <a:ext cx="276224" cy="9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#9Slide05 Fourth Medium" panose="000006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701805"/>
            <a:ext cx="9144000" cy="7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07" y="133345"/>
            <a:ext cx="5034197" cy="1619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75" y="501718"/>
            <a:ext cx="1574657" cy="157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1952351" y="615503"/>
            <a:ext cx="1577340" cy="1577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5155488" y="-65027"/>
            <a:ext cx="1577340" cy="1577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6" y="419733"/>
            <a:ext cx="1577340" cy="157734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457200" y="3261201"/>
            <a:ext cx="8402666" cy="625406"/>
          </a:xfrm>
          <a:prstGeom prst="snipRoundRect">
            <a:avLst/>
          </a:prstGeom>
          <a:solidFill>
            <a:srgbClr val="0B4511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#9Slide05 Fourth Medium" panose="00000600000000000000" pitchFamily="2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#9Slide05 Fourth Medium" panose="00000600000000000000" pitchFamily="2" charset="0"/>
              </a:rPr>
              <a:t> </a:t>
            </a:r>
            <a:endParaRPr lang="en-US" sz="2400" dirty="0">
              <a:solidFill>
                <a:schemeClr val="bg1"/>
              </a:solidFill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4970868" y="4481351"/>
            <a:ext cx="4020732" cy="512165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457200" y="4523147"/>
            <a:ext cx="4212406" cy="470361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đòn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457200" y="3962406"/>
            <a:ext cx="4245836" cy="532102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970870" y="3962399"/>
            <a:ext cx="3888996" cy="469842"/>
          </a:xfrm>
          <a:prstGeom prst="homePlate">
            <a:avLst/>
          </a:prstGeom>
          <a:solidFill>
            <a:srgbClr val="0B451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3610651" y="2772385"/>
            <a:ext cx="1974872" cy="488815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66" y="9588"/>
            <a:ext cx="492139" cy="49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/>
          <p:cNvSpPr txBox="1"/>
          <p:nvPr/>
        </p:nvSpPr>
        <p:spPr>
          <a:xfrm>
            <a:off x="-13107141" y="655174"/>
            <a:ext cx="1577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ĐỐNG ĐA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772261"/>
              </p:ext>
            </p:extLst>
          </p:nvPr>
        </p:nvGraphicFramePr>
        <p:xfrm>
          <a:off x="76200" y="197896"/>
          <a:ext cx="8991600" cy="4659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468"/>
                <a:gridCol w="3022600"/>
                <a:gridCol w="4139532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5134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endParaRPr lang="en-US" sz="2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áo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vay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áo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ngợi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chia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endParaRPr lang="en-US" sz="2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endParaRPr lang="en-US" sz="2000" b="1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Khẳng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ự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thấu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cuối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endParaRPr lang="en-US" sz="2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khổ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u="sng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hi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khổ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ý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niềm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9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BA81C3DE-1E56-78D3-D230-F974C3C787B7}"/>
              </a:ext>
            </a:extLst>
          </p:cNvPr>
          <p:cNvSpPr txBox="1"/>
          <p:nvPr/>
        </p:nvSpPr>
        <p:spPr>
          <a:xfrm>
            <a:off x="838200" y="103733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BỔ SUNG VÀ HOÀN THIỆN CỘT K, W TRONG PHIẾU HỌC TẬP SỐ 1</a:t>
            </a:r>
            <a:endParaRPr lang="zh-CN" altLang="en-US" sz="3200" b="1" dirty="0">
              <a:solidFill>
                <a:srgbClr val="FF0000"/>
              </a:solidFill>
              <a:latin typeface="#9Slide05 Gullever Font" panose="02000507000000020004" pitchFamily="2" charset="-93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" y="1886129"/>
            <a:ext cx="4333641" cy="3174153"/>
          </a:xfrm>
          <a:prstGeom prst="rect">
            <a:avLst/>
          </a:prstGeom>
        </p:spPr>
      </p:pic>
      <p:pic>
        <p:nvPicPr>
          <p:cNvPr id="6" name="Picture 5" descr="A bird perched on a branch&#10;&#10;Description automatically generated with low confidence">
            <a:extLst>
              <a:ext uri="{FF2B5EF4-FFF2-40B4-BE49-F238E27FC236}">
                <a16:creationId xmlns="" xmlns:a16="http://schemas.microsoft.com/office/drawing/2014/main" id="{966DBAAA-18CA-93A1-A44E-E6FD63B7D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749" flipH="1">
            <a:off x="7115394" y="-329109"/>
            <a:ext cx="1835944" cy="15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38995" y="0"/>
            <a:ext cx="9182995" cy="517455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18"/>
            <a:ext cx="9144000" cy="15444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87243" y="951032"/>
            <a:ext cx="56158" cy="4226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989919"/>
            <a:ext cx="4243224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85445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95250"/>
            <a:ext cx="7193280" cy="10772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1.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Lẵng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quả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(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Pao-tốp-xơ-ki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7261" y="800113"/>
            <a:ext cx="4831151" cy="39703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NV2.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47" indent="-400047">
              <a:buAutoNum type="romanU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342898" indent="-342898"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marL="342898" indent="-342898">
              <a:buAutoNum type="arabicPeriod"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4)</a:t>
            </a:r>
          </a:p>
          <a:p>
            <a:pPr marL="514350" indent="-514350">
              <a:buAutoNum type="alphaLcPeriod"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48" indent="-285748">
              <a:buFontTx/>
              <a:buChar char="-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22860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IỆN TƯỢNG ĐÊM TRẮNG Ở NG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14" y="400050"/>
            <a:ext cx="7086599" cy="4343400"/>
          </a:xfrm>
        </p:spPr>
      </p:pic>
      <p:sp>
        <p:nvSpPr>
          <p:cNvPr id="3" name="TextBox 2"/>
          <p:cNvSpPr txBox="1"/>
          <p:nvPr/>
        </p:nvSpPr>
        <p:spPr>
          <a:xfrm>
            <a:off x="7467600" y="2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0642" y="510523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4"/>
          <a:srcRect t="54078" r="56761"/>
          <a:stretch>
            <a:fillRect/>
          </a:stretch>
        </p:blipFill>
        <p:spPr bwMode="auto">
          <a:xfrm>
            <a:off x="-14677" y="-27264"/>
            <a:ext cx="9182995" cy="517455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26"/>
            <a:ext cx="9144000" cy="26293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147551" y="957103"/>
            <a:ext cx="0" cy="4186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989918"/>
            <a:ext cx="4243224" cy="304698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8" indent="-342898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Pao-tốp-xơ-ki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(1892-1968),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898" indent="-342898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85445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-95250"/>
            <a:ext cx="8458200" cy="10772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1.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Lẵng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quả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(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Pao-tốp-xơ-ki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032" name="Picture 8" descr="C:\Users\MyPC\Download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29894"/>
            <a:ext cx="2080520" cy="296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0201" y="4171950"/>
            <a:ext cx="2799080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Pao-tốp-xơ-ki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(1892-1968)</a:t>
            </a:r>
          </a:p>
        </p:txBody>
      </p:sp>
      <p:pic>
        <p:nvPicPr>
          <p:cNvPr id="2" name="Picture 2" descr="Konstantin Georgiyevich Paustovsky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40" y="1013119"/>
            <a:ext cx="2105659" cy="29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hiêm ngưỡng vẻ đẹp của cây Bạch D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48" y="3181350"/>
            <a:ext cx="4782098" cy="22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91468" y="4552950"/>
            <a:ext cx="2804932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MyPC\Downloads\Cung-dien-Kremlin-Matxcova-la-mot-trong-nhung-canh-dep-nuoc-Ng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47" y="880903"/>
            <a:ext cx="4782099" cy="23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274047" y="887217"/>
            <a:ext cx="2804932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Cung điện Kremlin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 descr="Tolstoy-0811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97" y="905780"/>
            <a:ext cx="2250303" cy="31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MyPC\Downloads\Puskin-0811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880903"/>
            <a:ext cx="2214416" cy="32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407049" y="4159862"/>
            <a:ext cx="2198280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Pushkin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(1799–1837)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02083" y="4171950"/>
            <a:ext cx="3114936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Nikolayevich Tolstoy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(1828 – 1910)</a:t>
            </a:r>
          </a:p>
        </p:txBody>
      </p:sp>
    </p:spTree>
    <p:extLst>
      <p:ext uri="{BB962C8B-B14F-4D97-AF65-F5344CB8AC3E}">
        <p14:creationId xmlns:p14="http://schemas.microsoft.com/office/powerpoint/2010/main" val="5518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6" grpId="0"/>
      <p:bldP spid="26" grpId="1"/>
      <p:bldP spid="21" grpId="0"/>
      <p:bldP spid="21" grpId="1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ông Hồng Vàng Và Bình Minh Mưa - K. G. Paustovsky ~ Chương 1 # mob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97" y="1"/>
            <a:ext cx="1965101" cy="210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ìm kiếm ... - DTV eBook - Mượn Sách Truyện Tiểu Thuyết Sách Nói Audio Miễn  Phí Tải MOBI/PDF/EPUB/AZW3/M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4" y="2514601"/>
            <a:ext cx="1980996" cy="21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Book Câu Chuyện Phương Bắc - Konstantin Paustovsky full mobi pdf epub azw3  [Tuyển Tập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5800"/>
            <a:ext cx="2213784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MyPC\Downloads\34471987553_b6a559158b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14326"/>
            <a:ext cx="2133600" cy="22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s-na.ssl-images-amazon.com/images/S/compressed.photo.goodreads.com/books/1482650371i/335618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27766"/>
            <a:ext cx="1752600" cy="20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ột Mình Với Mùa Thu by Konstantin Paustovsky | Goodrea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18" y="2337607"/>
            <a:ext cx="2086237" cy="230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-Vu-Rua-Ta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1028701"/>
            <a:ext cx="1295400" cy="867335"/>
          </a:xfrm>
        </p:spPr>
      </p:pic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1028700"/>
            <a:ext cx="5143500" cy="491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276350"/>
            <a:ext cx="6400800" cy="280076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MÓN QUÀ 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TINH THẦN</a:t>
            </a:r>
          </a:p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084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4677" y="-95250"/>
            <a:ext cx="9182995" cy="517455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26"/>
            <a:ext cx="9144000" cy="26293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084848" y="954312"/>
            <a:ext cx="0" cy="4223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989918"/>
            <a:ext cx="4243224" cy="156966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85445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95250"/>
            <a:ext cx="7193280" cy="10772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1.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Lẵng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quả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(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Pao-tốp-xơ-ki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19350"/>
            <a:ext cx="2438400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19221"/>
            <a:ext cx="6400800" cy="1200329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285748" indent="-285748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285748" indent="-285748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25" y="3950553"/>
            <a:ext cx="377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6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6DC47C-D731-4A59-63D8-AE503BAB049F}"/>
              </a:ext>
            </a:extLst>
          </p:cNvPr>
          <p:cNvSpPr/>
          <p:nvPr/>
        </p:nvSpPr>
        <p:spPr>
          <a:xfrm>
            <a:off x="76200" y="1002952"/>
            <a:ext cx="4419600" cy="806798"/>
          </a:xfrm>
          <a:prstGeom prst="rect">
            <a:avLst/>
          </a:prstGeom>
          <a:gradFill flip="none" rotWithShape="1">
            <a:gsLst>
              <a:gs pos="3000">
                <a:schemeClr val="accent2">
                  <a:lumMod val="40000"/>
                  <a:lumOff val="60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3" y="1054953"/>
            <a:ext cx="445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Đa-ni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6DC47C-D731-4A59-63D8-AE503BAB049F}"/>
              </a:ext>
            </a:extLst>
          </p:cNvPr>
          <p:cNvSpPr/>
          <p:nvPr/>
        </p:nvSpPr>
        <p:spPr>
          <a:xfrm>
            <a:off x="76218" y="2170558"/>
            <a:ext cx="4419599" cy="628650"/>
          </a:xfrm>
          <a:prstGeom prst="rect">
            <a:avLst/>
          </a:prstGeom>
          <a:gradFill flip="none" rotWithShape="1">
            <a:gsLst>
              <a:gs pos="3000">
                <a:schemeClr val="accent2">
                  <a:lumMod val="40000"/>
                  <a:lumOff val="60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200" y="2338685"/>
            <a:ext cx="440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B6DC47C-D731-4A59-63D8-AE503BAB049F}"/>
              </a:ext>
            </a:extLst>
          </p:cNvPr>
          <p:cNvSpPr/>
          <p:nvPr/>
        </p:nvSpPr>
        <p:spPr>
          <a:xfrm>
            <a:off x="0" y="3065934"/>
            <a:ext cx="4495799" cy="566098"/>
          </a:xfrm>
          <a:prstGeom prst="rect">
            <a:avLst/>
          </a:prstGeom>
          <a:gradFill flip="none" rotWithShape="1">
            <a:gsLst>
              <a:gs pos="3000">
                <a:schemeClr val="accent2">
                  <a:lumMod val="40000"/>
                  <a:lumOff val="60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38" y="3176885"/>
            <a:ext cx="445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Đa-ni</a:t>
            </a:r>
            <a:r>
              <a:rPr lang="en-US" sz="2400" dirty="0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676" y="7635"/>
            <a:ext cx="862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0" y="400050"/>
            <a:ext cx="76200" cy="4743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6DC47C-D731-4A59-63D8-AE503BAB049F}"/>
              </a:ext>
            </a:extLst>
          </p:cNvPr>
          <p:cNvSpPr/>
          <p:nvPr/>
        </p:nvSpPr>
        <p:spPr>
          <a:xfrm>
            <a:off x="95314" y="4011926"/>
            <a:ext cx="4476686" cy="617224"/>
          </a:xfrm>
          <a:prstGeom prst="rect">
            <a:avLst/>
          </a:prstGeom>
          <a:gradFill flip="none" rotWithShape="1">
            <a:gsLst>
              <a:gs pos="3000">
                <a:schemeClr val="accent2">
                  <a:lumMod val="40000"/>
                  <a:lumOff val="60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837" y="3870541"/>
            <a:ext cx="453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 thương và trân trọng cuộc sống này nhiều hơn</a:t>
            </a:r>
            <a:r>
              <a:rPr lang="vi-VN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7676" y="1406351"/>
            <a:ext cx="4082690" cy="246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7676" y="1885950"/>
            <a:ext cx="38957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V</a:t>
            </a:r>
            <a:r>
              <a:rPr lang="en-US" sz="2400" b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iết</a:t>
            </a:r>
            <a:r>
              <a:rPr lang="en-US" sz="24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một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đoạn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văn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ngắn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(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từ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3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đến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5 </a:t>
            </a:r>
            <a:r>
              <a:rPr lang="en-US" sz="24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câu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) </a:t>
            </a:r>
            <a:endParaRPr lang="en-US" sz="2400" b="1" i="1" kern="100" dirty="0" smtClean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en-US" sz="2400" b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tóm</a:t>
            </a:r>
            <a:r>
              <a:rPr lang="en-US" sz="24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tắt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cốt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truyện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itchFamily="18" charset="0"/>
              </a:rPr>
              <a:t>.</a:t>
            </a:r>
            <a:endParaRPr lang="en-US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10898E-6 L 0.50417 -0.40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201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9805E-7 L 0.50226 -0.414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-20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1.21642E-6 L 0.5 0.16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81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07008E-7 L 0.49809 0.154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3.81908E-6 L 0.5 0.16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82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1059E-6 L 0.49913 0.148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7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9694E-6 L 0.49479 -0.0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7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00865 L 0.49549 -0.00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62" y="-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1" grpId="0"/>
      <p:bldP spid="12" grpId="0" animBg="1"/>
      <p:bldP spid="15" grpId="0"/>
      <p:bldP spid="18" grpId="0"/>
      <p:bldP spid="23" grpId="0" animBg="1"/>
      <p:bldP spid="24" grpId="0"/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4677" y="-27264"/>
            <a:ext cx="9182995" cy="517455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26"/>
            <a:ext cx="9144000" cy="262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989918"/>
            <a:ext cx="4243224" cy="156966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85445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00480" y="-95250"/>
            <a:ext cx="7193280" cy="10772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1.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Lẵng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quả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(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Pao-tốp-xơ-ki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14885"/>
            <a:ext cx="2438400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25" y="2800350"/>
            <a:ext cx="377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356235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Times New Roman"/>
              </a:rPr>
              <a:t>Đa- ni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đi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nghe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hòa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nhạc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>xúc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khi được thưởng thức bản nhạc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E-đơ-va Gờ ríc viết tặng mình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lới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hứa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mười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năm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Sau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cô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bờ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biển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Lúc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này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cô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món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quà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nó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giúp cô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trân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trọng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yêu thương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cuộc sống này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</a:rPr>
              <a:t>hơn</a:t>
            </a:r>
            <a:r>
              <a:rPr lang="vi-VN" sz="2400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600" y="-45791"/>
            <a:ext cx="9163599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524471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5790"/>
            <a:ext cx="7193280" cy="64633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9.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Nuôi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dưỡng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38055"/>
              </p:ext>
            </p:extLst>
          </p:nvPr>
        </p:nvGraphicFramePr>
        <p:xfrm>
          <a:off x="-76200" y="1113646"/>
          <a:ext cx="9143999" cy="4429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1">
                  <a:extLst>
                    <a:ext uri="{9D8B030D-6E8A-4147-A177-3AD203B41FA5}">
                      <a16:colId xmlns:a16="http://schemas.microsoft.com/office/drawing/2014/main" xmlns="" val="78492198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1345999792"/>
                    </a:ext>
                  </a:extLst>
                </a:gridCol>
                <a:gridCol w="8077198">
                  <a:extLst>
                    <a:ext uri="{9D8B030D-6E8A-4147-A177-3AD203B41FA5}">
                      <a16:colId xmlns:a16="http://schemas.microsoft.com/office/drawing/2014/main" xmlns="" val="2868779213"/>
                    </a:ext>
                  </a:extLst>
                </a:gridCol>
              </a:tblGrid>
              <a:tr h="439402">
                <a:tc>
                  <a:txBody>
                    <a:bodyPr/>
                    <a:lstStyle/>
                    <a:p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319262"/>
                  </a:ext>
                </a:extLst>
              </a:tr>
              <a:tr h="39905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31238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-76200" y="1076109"/>
            <a:ext cx="5334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1129909"/>
            <a:ext cx="6858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76201" y="514350"/>
            <a:ext cx="3352801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095965"/>
            <a:ext cx="6400800" cy="523220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(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 em học được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0268" y="1576685"/>
            <a:ext cx="225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171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4677" y="-27264"/>
            <a:ext cx="9182995" cy="517455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26"/>
            <a:ext cx="9144000" cy="26293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810000" y="954312"/>
            <a:ext cx="0" cy="4223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989918"/>
            <a:ext cx="4243224" cy="156966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85445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95250"/>
            <a:ext cx="7193280" cy="1077218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1.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Lẵng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quả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  (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Pao-tốp-xơ-ki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14885"/>
            <a:ext cx="1920413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819150"/>
            <a:ext cx="5358318" cy="437042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L)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KĨ THUẬT KWL, HỎI CHUYÊN GIA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KWL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25" y="2807553"/>
            <a:ext cx="377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74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685800" y="1598641"/>
            <a:ext cx="7772400" cy="11017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399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903456"/>
            <a:ext cx="8915400" cy="738660"/>
          </a:xfrm>
          <a:prstGeom prst="rect">
            <a:avLst/>
          </a:prstGeom>
          <a:noFill/>
        </p:spPr>
        <p:txBody>
          <a:bodyPr wrap="square" lIns="121916" tIns="60958" rIns="121916" bIns="60958">
            <a:spAutoFit/>
          </a:bodyPr>
          <a:lstStyle/>
          <a:p>
            <a:pPr algn="ctr">
              <a:defRPr/>
            </a:pP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CHÚC QUÝ THẦY, CÔ GIÁO </a:t>
            </a:r>
          </a:p>
        </p:txBody>
      </p:sp>
      <p:sp>
        <p:nvSpPr>
          <p:cNvPr id="7" name="Rectangle 6"/>
          <p:cNvSpPr/>
          <p:nvPr/>
        </p:nvSpPr>
        <p:spPr>
          <a:xfrm>
            <a:off x="991372" y="2571750"/>
            <a:ext cx="6471458" cy="892548"/>
          </a:xfrm>
          <a:prstGeom prst="rect">
            <a:avLst/>
          </a:prstGeom>
          <a:noFill/>
        </p:spPr>
        <p:txBody>
          <a:bodyPr wrap="square" lIns="121916" tIns="60958" rIns="121916" bIns="60958">
            <a:spAutoFit/>
          </a:bodyPr>
          <a:lstStyle/>
          <a:p>
            <a:pPr algn="ctr">
              <a:defRPr/>
            </a:pPr>
            <a:r>
              <a:rPr lang="en-US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SỨC KHỎE, HẠNH PHÚC !</a:t>
            </a:r>
            <a:r>
              <a:rPr lang="en-US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80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7953" y="390530"/>
            <a:ext cx="7519988" cy="4479131"/>
          </a:xfrm>
          <a:prstGeom prst="rect">
            <a:avLst/>
          </a:prstGeom>
          <a:solidFill>
            <a:srgbClr val="1E9C8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>
              <a:defRPr/>
            </a:pPr>
            <a:endParaRPr lang="zh-CN" altLang="en-US" dirty="0">
              <a:latin typeface="字魂59号-创粗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0830" y="539354"/>
            <a:ext cx="7235428" cy="4182665"/>
          </a:xfrm>
          <a:prstGeom prst="rect">
            <a:avLst/>
          </a:prstGeom>
          <a:solidFill>
            <a:srgbClr val="ED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>
              <a:defRPr/>
            </a:pPr>
            <a:endParaRPr lang="zh-CN" altLang="en-US" dirty="0">
              <a:latin typeface="字魂59号-创粗黑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1120" y="650081"/>
            <a:ext cx="6650831" cy="3973116"/>
          </a:xfrm>
          <a:prstGeom prst="rect">
            <a:avLst/>
          </a:prstGeom>
          <a:solidFill>
            <a:srgbClr val="69C29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>
              <a:defRPr/>
            </a:pPr>
            <a:endParaRPr lang="zh-CN" altLang="en-US" dirty="0">
              <a:latin typeface="字魂59号-创粗黑" panose="00000500000000000000" pitchFamily="2" charset="-122"/>
            </a:endParaRPr>
          </a:p>
        </p:txBody>
      </p:sp>
      <p:grpSp>
        <p:nvGrpSpPr>
          <p:cNvPr id="5300" name="组合 5299"/>
          <p:cNvGrpSpPr>
            <a:grpSpLocks/>
          </p:cNvGrpSpPr>
          <p:nvPr/>
        </p:nvGrpSpPr>
        <p:grpSpPr bwMode="auto">
          <a:xfrm>
            <a:off x="2294354" y="914401"/>
            <a:ext cx="4555331" cy="3494485"/>
            <a:chOff x="6332826" y="513574"/>
            <a:chExt cx="5267933" cy="4039934"/>
          </a:xfrm>
        </p:grpSpPr>
        <p:sp>
          <p:nvSpPr>
            <p:cNvPr id="5301" name="Freeform 18"/>
            <p:cNvSpPr/>
            <p:nvPr/>
          </p:nvSpPr>
          <p:spPr bwMode="auto">
            <a:xfrm rot="5400000">
              <a:off x="6946826" y="-100426"/>
              <a:ext cx="4039934" cy="5267933"/>
            </a:xfrm>
            <a:custGeom>
              <a:avLst/>
              <a:gdLst>
                <a:gd name="T0" fmla="*/ 381 w 762"/>
                <a:gd name="T1" fmla="*/ 762 h 762"/>
                <a:gd name="T2" fmla="*/ 315 w 762"/>
                <a:gd name="T3" fmla="*/ 722 h 762"/>
                <a:gd name="T4" fmla="*/ 301 w 762"/>
                <a:gd name="T5" fmla="*/ 712 h 762"/>
                <a:gd name="T6" fmla="*/ 120 w 762"/>
                <a:gd name="T7" fmla="*/ 585 h 762"/>
                <a:gd name="T8" fmla="*/ 149 w 762"/>
                <a:gd name="T9" fmla="*/ 534 h 762"/>
                <a:gd name="T10" fmla="*/ 133 w 762"/>
                <a:gd name="T11" fmla="*/ 506 h 762"/>
                <a:gd name="T12" fmla="*/ 100 w 762"/>
                <a:gd name="T13" fmla="*/ 516 h 762"/>
                <a:gd name="T14" fmla="*/ 46 w 762"/>
                <a:gd name="T15" fmla="*/ 456 h 762"/>
                <a:gd name="T16" fmla="*/ 38 w 762"/>
                <a:gd name="T17" fmla="*/ 446 h 762"/>
                <a:gd name="T18" fmla="*/ 0 w 762"/>
                <a:gd name="T19" fmla="*/ 381 h 762"/>
                <a:gd name="T20" fmla="*/ 38 w 762"/>
                <a:gd name="T21" fmla="*/ 316 h 762"/>
                <a:gd name="T22" fmla="*/ 46 w 762"/>
                <a:gd name="T23" fmla="*/ 306 h 762"/>
                <a:gd name="T24" fmla="*/ 100 w 762"/>
                <a:gd name="T25" fmla="*/ 246 h 762"/>
                <a:gd name="T26" fmla="*/ 133 w 762"/>
                <a:gd name="T27" fmla="*/ 256 h 762"/>
                <a:gd name="T28" fmla="*/ 149 w 762"/>
                <a:gd name="T29" fmla="*/ 228 h 762"/>
                <a:gd name="T30" fmla="*/ 120 w 762"/>
                <a:gd name="T31" fmla="*/ 177 h 762"/>
                <a:gd name="T32" fmla="*/ 301 w 762"/>
                <a:gd name="T33" fmla="*/ 50 h 762"/>
                <a:gd name="T34" fmla="*/ 315 w 762"/>
                <a:gd name="T35" fmla="*/ 40 h 762"/>
                <a:gd name="T36" fmla="*/ 381 w 762"/>
                <a:gd name="T37" fmla="*/ 0 h 762"/>
                <a:gd name="T38" fmla="*/ 448 w 762"/>
                <a:gd name="T39" fmla="*/ 40 h 762"/>
                <a:gd name="T40" fmla="*/ 461 w 762"/>
                <a:gd name="T41" fmla="*/ 50 h 762"/>
                <a:gd name="T42" fmla="*/ 642 w 762"/>
                <a:gd name="T43" fmla="*/ 177 h 762"/>
                <a:gd name="T44" fmla="*/ 614 w 762"/>
                <a:gd name="T45" fmla="*/ 228 h 762"/>
                <a:gd name="T46" fmla="*/ 630 w 762"/>
                <a:gd name="T47" fmla="*/ 256 h 762"/>
                <a:gd name="T48" fmla="*/ 662 w 762"/>
                <a:gd name="T49" fmla="*/ 246 h 762"/>
                <a:gd name="T50" fmla="*/ 716 w 762"/>
                <a:gd name="T51" fmla="*/ 306 h 762"/>
                <a:gd name="T52" fmla="*/ 724 w 762"/>
                <a:gd name="T53" fmla="*/ 316 h 762"/>
                <a:gd name="T54" fmla="*/ 762 w 762"/>
                <a:gd name="T55" fmla="*/ 381 h 762"/>
                <a:gd name="T56" fmla="*/ 724 w 762"/>
                <a:gd name="T57" fmla="*/ 446 h 762"/>
                <a:gd name="T58" fmla="*/ 716 w 762"/>
                <a:gd name="T59" fmla="*/ 456 h 762"/>
                <a:gd name="T60" fmla="*/ 662 w 762"/>
                <a:gd name="T61" fmla="*/ 516 h 762"/>
                <a:gd name="T62" fmla="*/ 630 w 762"/>
                <a:gd name="T63" fmla="*/ 506 h 762"/>
                <a:gd name="T64" fmla="*/ 614 w 762"/>
                <a:gd name="T65" fmla="*/ 534 h 762"/>
                <a:gd name="T66" fmla="*/ 642 w 762"/>
                <a:gd name="T67" fmla="*/ 585 h 762"/>
                <a:gd name="T68" fmla="*/ 461 w 762"/>
                <a:gd name="T69" fmla="*/ 712 h 762"/>
                <a:gd name="T70" fmla="*/ 448 w 762"/>
                <a:gd name="T71" fmla="*/ 722 h 762"/>
                <a:gd name="T72" fmla="*/ 381 w 762"/>
                <a:gd name="T73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2" h="762">
                  <a:moveTo>
                    <a:pt x="381" y="762"/>
                  </a:moveTo>
                  <a:cubicBezTo>
                    <a:pt x="358" y="762"/>
                    <a:pt x="328" y="751"/>
                    <a:pt x="315" y="722"/>
                  </a:cubicBezTo>
                  <a:cubicBezTo>
                    <a:pt x="301" y="712"/>
                    <a:pt x="301" y="712"/>
                    <a:pt x="301" y="712"/>
                  </a:cubicBezTo>
                  <a:cubicBezTo>
                    <a:pt x="228" y="706"/>
                    <a:pt x="132" y="638"/>
                    <a:pt x="120" y="585"/>
                  </a:cubicBezTo>
                  <a:cubicBezTo>
                    <a:pt x="115" y="565"/>
                    <a:pt x="125" y="548"/>
                    <a:pt x="149" y="534"/>
                  </a:cubicBezTo>
                  <a:cubicBezTo>
                    <a:pt x="133" y="506"/>
                    <a:pt x="133" y="506"/>
                    <a:pt x="133" y="506"/>
                  </a:cubicBezTo>
                  <a:cubicBezTo>
                    <a:pt x="121" y="513"/>
                    <a:pt x="110" y="516"/>
                    <a:pt x="100" y="516"/>
                  </a:cubicBezTo>
                  <a:cubicBezTo>
                    <a:pt x="69" y="516"/>
                    <a:pt x="53" y="479"/>
                    <a:pt x="46" y="456"/>
                  </a:cubicBezTo>
                  <a:cubicBezTo>
                    <a:pt x="38" y="446"/>
                    <a:pt x="38" y="446"/>
                    <a:pt x="38" y="446"/>
                  </a:cubicBezTo>
                  <a:cubicBezTo>
                    <a:pt x="10" y="433"/>
                    <a:pt x="0" y="404"/>
                    <a:pt x="0" y="381"/>
                  </a:cubicBezTo>
                  <a:cubicBezTo>
                    <a:pt x="0" y="358"/>
                    <a:pt x="10" y="329"/>
                    <a:pt x="38" y="316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53" y="284"/>
                    <a:pt x="69" y="246"/>
                    <a:pt x="100" y="246"/>
                  </a:cubicBezTo>
                  <a:cubicBezTo>
                    <a:pt x="110" y="246"/>
                    <a:pt x="121" y="249"/>
                    <a:pt x="133" y="256"/>
                  </a:cubicBezTo>
                  <a:cubicBezTo>
                    <a:pt x="149" y="228"/>
                    <a:pt x="149" y="228"/>
                    <a:pt x="149" y="228"/>
                  </a:cubicBezTo>
                  <a:cubicBezTo>
                    <a:pt x="125" y="215"/>
                    <a:pt x="115" y="198"/>
                    <a:pt x="120" y="177"/>
                  </a:cubicBezTo>
                  <a:cubicBezTo>
                    <a:pt x="132" y="124"/>
                    <a:pt x="228" y="56"/>
                    <a:pt x="301" y="50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28" y="11"/>
                    <a:pt x="358" y="0"/>
                    <a:pt x="381" y="0"/>
                  </a:cubicBezTo>
                  <a:cubicBezTo>
                    <a:pt x="405" y="0"/>
                    <a:pt x="435" y="11"/>
                    <a:pt x="448" y="40"/>
                  </a:cubicBezTo>
                  <a:cubicBezTo>
                    <a:pt x="461" y="50"/>
                    <a:pt x="461" y="50"/>
                    <a:pt x="461" y="50"/>
                  </a:cubicBezTo>
                  <a:cubicBezTo>
                    <a:pt x="534" y="56"/>
                    <a:pt x="631" y="124"/>
                    <a:pt x="642" y="177"/>
                  </a:cubicBezTo>
                  <a:cubicBezTo>
                    <a:pt x="647" y="198"/>
                    <a:pt x="638" y="215"/>
                    <a:pt x="614" y="228"/>
                  </a:cubicBezTo>
                  <a:cubicBezTo>
                    <a:pt x="630" y="256"/>
                    <a:pt x="630" y="256"/>
                    <a:pt x="630" y="256"/>
                  </a:cubicBezTo>
                  <a:cubicBezTo>
                    <a:pt x="641" y="249"/>
                    <a:pt x="652" y="246"/>
                    <a:pt x="662" y="246"/>
                  </a:cubicBezTo>
                  <a:cubicBezTo>
                    <a:pt x="693" y="246"/>
                    <a:pt x="709" y="284"/>
                    <a:pt x="716" y="306"/>
                  </a:cubicBezTo>
                  <a:cubicBezTo>
                    <a:pt x="724" y="316"/>
                    <a:pt x="724" y="316"/>
                    <a:pt x="724" y="316"/>
                  </a:cubicBezTo>
                  <a:cubicBezTo>
                    <a:pt x="752" y="329"/>
                    <a:pt x="762" y="358"/>
                    <a:pt x="762" y="381"/>
                  </a:cubicBezTo>
                  <a:cubicBezTo>
                    <a:pt x="762" y="404"/>
                    <a:pt x="752" y="433"/>
                    <a:pt x="724" y="446"/>
                  </a:cubicBezTo>
                  <a:cubicBezTo>
                    <a:pt x="716" y="456"/>
                    <a:pt x="716" y="456"/>
                    <a:pt x="716" y="456"/>
                  </a:cubicBezTo>
                  <a:cubicBezTo>
                    <a:pt x="709" y="479"/>
                    <a:pt x="693" y="516"/>
                    <a:pt x="662" y="516"/>
                  </a:cubicBezTo>
                  <a:cubicBezTo>
                    <a:pt x="652" y="516"/>
                    <a:pt x="641" y="513"/>
                    <a:pt x="630" y="506"/>
                  </a:cubicBezTo>
                  <a:cubicBezTo>
                    <a:pt x="614" y="534"/>
                    <a:pt x="614" y="534"/>
                    <a:pt x="614" y="534"/>
                  </a:cubicBezTo>
                  <a:cubicBezTo>
                    <a:pt x="638" y="548"/>
                    <a:pt x="647" y="565"/>
                    <a:pt x="642" y="585"/>
                  </a:cubicBezTo>
                  <a:cubicBezTo>
                    <a:pt x="631" y="638"/>
                    <a:pt x="534" y="706"/>
                    <a:pt x="461" y="712"/>
                  </a:cubicBezTo>
                  <a:cubicBezTo>
                    <a:pt x="448" y="722"/>
                    <a:pt x="448" y="722"/>
                    <a:pt x="448" y="722"/>
                  </a:cubicBezTo>
                  <a:cubicBezTo>
                    <a:pt x="435" y="751"/>
                    <a:pt x="405" y="762"/>
                    <a:pt x="381" y="762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82279" name="Freeform 18"/>
            <p:cNvSpPr>
              <a:spLocks/>
            </p:cNvSpPr>
            <p:nvPr/>
          </p:nvSpPr>
          <p:spPr bwMode="auto">
            <a:xfrm rot="5400000">
              <a:off x="7039595" y="20541"/>
              <a:ext cx="3854396" cy="5025998"/>
            </a:xfrm>
            <a:custGeom>
              <a:avLst/>
              <a:gdLst>
                <a:gd name="T0" fmla="*/ 2147483647 w 762"/>
                <a:gd name="T1" fmla="*/ 2147483647 h 762"/>
                <a:gd name="T2" fmla="*/ 2147483647 w 762"/>
                <a:gd name="T3" fmla="*/ 2147483647 h 762"/>
                <a:gd name="T4" fmla="*/ 2147483647 w 762"/>
                <a:gd name="T5" fmla="*/ 2147483647 h 762"/>
                <a:gd name="T6" fmla="*/ 2147483647 w 762"/>
                <a:gd name="T7" fmla="*/ 2147483647 h 762"/>
                <a:gd name="T8" fmla="*/ 2147483647 w 762"/>
                <a:gd name="T9" fmla="*/ 2147483647 h 762"/>
                <a:gd name="T10" fmla="*/ 2147483647 w 762"/>
                <a:gd name="T11" fmla="*/ 2147483647 h 762"/>
                <a:gd name="T12" fmla="*/ 2147483647 w 762"/>
                <a:gd name="T13" fmla="*/ 2147483647 h 762"/>
                <a:gd name="T14" fmla="*/ 1176956450 w 762"/>
                <a:gd name="T15" fmla="*/ 2147483647 h 762"/>
                <a:gd name="T16" fmla="*/ 972268867 w 762"/>
                <a:gd name="T17" fmla="*/ 2147483647 h 762"/>
                <a:gd name="T18" fmla="*/ 0 w 762"/>
                <a:gd name="T19" fmla="*/ 2147483647 h 762"/>
                <a:gd name="T20" fmla="*/ 972268867 w 762"/>
                <a:gd name="T21" fmla="*/ 2147483647 h 762"/>
                <a:gd name="T22" fmla="*/ 1176956450 w 762"/>
                <a:gd name="T23" fmla="*/ 2147483647 h 762"/>
                <a:gd name="T24" fmla="*/ 2147483647 w 762"/>
                <a:gd name="T25" fmla="*/ 2147483647 h 762"/>
                <a:gd name="T26" fmla="*/ 2147483647 w 762"/>
                <a:gd name="T27" fmla="*/ 2147483647 h 762"/>
                <a:gd name="T28" fmla="*/ 2147483647 w 762"/>
                <a:gd name="T29" fmla="*/ 2147483647 h 762"/>
                <a:gd name="T30" fmla="*/ 2147483647 w 762"/>
                <a:gd name="T31" fmla="*/ 2147483647 h 762"/>
                <a:gd name="T32" fmla="*/ 2147483647 w 762"/>
                <a:gd name="T33" fmla="*/ 2147483647 h 762"/>
                <a:gd name="T34" fmla="*/ 2147483647 w 762"/>
                <a:gd name="T35" fmla="*/ 1740182819 h 762"/>
                <a:gd name="T36" fmla="*/ 2147483647 w 762"/>
                <a:gd name="T37" fmla="*/ 0 h 762"/>
                <a:gd name="T38" fmla="*/ 2147483647 w 762"/>
                <a:gd name="T39" fmla="*/ 1740182819 h 762"/>
                <a:gd name="T40" fmla="*/ 2147483647 w 762"/>
                <a:gd name="T41" fmla="*/ 2147483647 h 762"/>
                <a:gd name="T42" fmla="*/ 2147483647 w 762"/>
                <a:gd name="T43" fmla="*/ 2147483647 h 762"/>
                <a:gd name="T44" fmla="*/ 2147483647 w 762"/>
                <a:gd name="T45" fmla="*/ 2147483647 h 762"/>
                <a:gd name="T46" fmla="*/ 2147483647 w 762"/>
                <a:gd name="T47" fmla="*/ 2147483647 h 762"/>
                <a:gd name="T48" fmla="*/ 2147483647 w 762"/>
                <a:gd name="T49" fmla="*/ 2147483647 h 762"/>
                <a:gd name="T50" fmla="*/ 2147483647 w 762"/>
                <a:gd name="T51" fmla="*/ 2147483647 h 762"/>
                <a:gd name="T52" fmla="*/ 2147483647 w 762"/>
                <a:gd name="T53" fmla="*/ 2147483647 h 762"/>
                <a:gd name="T54" fmla="*/ 2147483647 w 762"/>
                <a:gd name="T55" fmla="*/ 2147483647 h 762"/>
                <a:gd name="T56" fmla="*/ 2147483647 w 762"/>
                <a:gd name="T57" fmla="*/ 2147483647 h 762"/>
                <a:gd name="T58" fmla="*/ 2147483647 w 762"/>
                <a:gd name="T59" fmla="*/ 2147483647 h 762"/>
                <a:gd name="T60" fmla="*/ 2147483647 w 762"/>
                <a:gd name="T61" fmla="*/ 2147483647 h 762"/>
                <a:gd name="T62" fmla="*/ 2147483647 w 762"/>
                <a:gd name="T63" fmla="*/ 2147483647 h 762"/>
                <a:gd name="T64" fmla="*/ 2147483647 w 762"/>
                <a:gd name="T65" fmla="*/ 2147483647 h 762"/>
                <a:gd name="T66" fmla="*/ 2147483647 w 762"/>
                <a:gd name="T67" fmla="*/ 2147483647 h 762"/>
                <a:gd name="T68" fmla="*/ 2147483647 w 762"/>
                <a:gd name="T69" fmla="*/ 2147483647 h 762"/>
                <a:gd name="T70" fmla="*/ 2147483647 w 762"/>
                <a:gd name="T71" fmla="*/ 2147483647 h 762"/>
                <a:gd name="T72" fmla="*/ 2147483647 w 762"/>
                <a:gd name="T73" fmla="*/ 2147483647 h 7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2"/>
                <a:gd name="T112" fmla="*/ 0 h 762"/>
                <a:gd name="T113" fmla="*/ 762 w 762"/>
                <a:gd name="T114" fmla="*/ 762 h 7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2" h="762">
                  <a:moveTo>
                    <a:pt x="381" y="762"/>
                  </a:moveTo>
                  <a:cubicBezTo>
                    <a:pt x="358" y="762"/>
                    <a:pt x="328" y="751"/>
                    <a:pt x="315" y="722"/>
                  </a:cubicBezTo>
                  <a:cubicBezTo>
                    <a:pt x="301" y="712"/>
                    <a:pt x="301" y="712"/>
                    <a:pt x="301" y="712"/>
                  </a:cubicBezTo>
                  <a:cubicBezTo>
                    <a:pt x="228" y="706"/>
                    <a:pt x="132" y="638"/>
                    <a:pt x="120" y="585"/>
                  </a:cubicBezTo>
                  <a:cubicBezTo>
                    <a:pt x="115" y="565"/>
                    <a:pt x="125" y="548"/>
                    <a:pt x="149" y="534"/>
                  </a:cubicBezTo>
                  <a:cubicBezTo>
                    <a:pt x="133" y="506"/>
                    <a:pt x="133" y="506"/>
                    <a:pt x="133" y="506"/>
                  </a:cubicBezTo>
                  <a:cubicBezTo>
                    <a:pt x="121" y="513"/>
                    <a:pt x="110" y="516"/>
                    <a:pt x="100" y="516"/>
                  </a:cubicBezTo>
                  <a:cubicBezTo>
                    <a:pt x="69" y="516"/>
                    <a:pt x="53" y="479"/>
                    <a:pt x="46" y="456"/>
                  </a:cubicBezTo>
                  <a:cubicBezTo>
                    <a:pt x="38" y="446"/>
                    <a:pt x="38" y="446"/>
                    <a:pt x="38" y="446"/>
                  </a:cubicBezTo>
                  <a:cubicBezTo>
                    <a:pt x="10" y="433"/>
                    <a:pt x="0" y="404"/>
                    <a:pt x="0" y="381"/>
                  </a:cubicBezTo>
                  <a:cubicBezTo>
                    <a:pt x="0" y="358"/>
                    <a:pt x="10" y="329"/>
                    <a:pt x="38" y="316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53" y="284"/>
                    <a:pt x="69" y="246"/>
                    <a:pt x="100" y="246"/>
                  </a:cubicBezTo>
                  <a:cubicBezTo>
                    <a:pt x="110" y="246"/>
                    <a:pt x="121" y="249"/>
                    <a:pt x="133" y="256"/>
                  </a:cubicBezTo>
                  <a:cubicBezTo>
                    <a:pt x="149" y="228"/>
                    <a:pt x="149" y="228"/>
                    <a:pt x="149" y="228"/>
                  </a:cubicBezTo>
                  <a:cubicBezTo>
                    <a:pt x="125" y="215"/>
                    <a:pt x="115" y="198"/>
                    <a:pt x="120" y="177"/>
                  </a:cubicBezTo>
                  <a:cubicBezTo>
                    <a:pt x="132" y="124"/>
                    <a:pt x="228" y="56"/>
                    <a:pt x="301" y="50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28" y="11"/>
                    <a:pt x="358" y="0"/>
                    <a:pt x="381" y="0"/>
                  </a:cubicBezTo>
                  <a:cubicBezTo>
                    <a:pt x="405" y="0"/>
                    <a:pt x="435" y="11"/>
                    <a:pt x="448" y="40"/>
                  </a:cubicBezTo>
                  <a:cubicBezTo>
                    <a:pt x="461" y="50"/>
                    <a:pt x="461" y="50"/>
                    <a:pt x="461" y="50"/>
                  </a:cubicBezTo>
                  <a:cubicBezTo>
                    <a:pt x="534" y="56"/>
                    <a:pt x="631" y="124"/>
                    <a:pt x="642" y="177"/>
                  </a:cubicBezTo>
                  <a:cubicBezTo>
                    <a:pt x="647" y="198"/>
                    <a:pt x="638" y="215"/>
                    <a:pt x="614" y="228"/>
                  </a:cubicBezTo>
                  <a:cubicBezTo>
                    <a:pt x="630" y="256"/>
                    <a:pt x="630" y="256"/>
                    <a:pt x="630" y="256"/>
                  </a:cubicBezTo>
                  <a:cubicBezTo>
                    <a:pt x="641" y="249"/>
                    <a:pt x="652" y="246"/>
                    <a:pt x="662" y="246"/>
                  </a:cubicBezTo>
                  <a:cubicBezTo>
                    <a:pt x="693" y="246"/>
                    <a:pt x="709" y="284"/>
                    <a:pt x="716" y="306"/>
                  </a:cubicBezTo>
                  <a:cubicBezTo>
                    <a:pt x="724" y="316"/>
                    <a:pt x="724" y="316"/>
                    <a:pt x="724" y="316"/>
                  </a:cubicBezTo>
                  <a:cubicBezTo>
                    <a:pt x="752" y="329"/>
                    <a:pt x="762" y="358"/>
                    <a:pt x="762" y="381"/>
                  </a:cubicBezTo>
                  <a:cubicBezTo>
                    <a:pt x="762" y="404"/>
                    <a:pt x="752" y="433"/>
                    <a:pt x="724" y="446"/>
                  </a:cubicBezTo>
                  <a:cubicBezTo>
                    <a:pt x="716" y="456"/>
                    <a:pt x="716" y="456"/>
                    <a:pt x="716" y="456"/>
                  </a:cubicBezTo>
                  <a:cubicBezTo>
                    <a:pt x="709" y="479"/>
                    <a:pt x="693" y="516"/>
                    <a:pt x="662" y="516"/>
                  </a:cubicBezTo>
                  <a:cubicBezTo>
                    <a:pt x="652" y="516"/>
                    <a:pt x="641" y="513"/>
                    <a:pt x="630" y="506"/>
                  </a:cubicBezTo>
                  <a:cubicBezTo>
                    <a:pt x="614" y="534"/>
                    <a:pt x="614" y="534"/>
                    <a:pt x="614" y="534"/>
                  </a:cubicBezTo>
                  <a:cubicBezTo>
                    <a:pt x="638" y="548"/>
                    <a:pt x="647" y="565"/>
                    <a:pt x="642" y="585"/>
                  </a:cubicBezTo>
                  <a:cubicBezTo>
                    <a:pt x="631" y="638"/>
                    <a:pt x="534" y="706"/>
                    <a:pt x="461" y="712"/>
                  </a:cubicBezTo>
                  <a:cubicBezTo>
                    <a:pt x="448" y="722"/>
                    <a:pt x="448" y="722"/>
                    <a:pt x="448" y="722"/>
                  </a:cubicBezTo>
                  <a:cubicBezTo>
                    <a:pt x="435" y="751"/>
                    <a:pt x="405" y="762"/>
                    <a:pt x="381" y="762"/>
                  </a:cubicBezTo>
                  <a:close/>
                </a:path>
              </a:pathLst>
            </a:custGeom>
            <a:noFill/>
            <a:ln w="19050">
              <a:solidFill>
                <a:srgbClr val="1E9C8C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02789" y="2016264"/>
            <a:ext cx="6212276" cy="707886"/>
          </a:xfrm>
          <a:prstGeom prst="rect">
            <a:avLst/>
          </a:prstGeom>
          <a:noFill/>
        </p:spPr>
        <p:txBody>
          <a:bodyPr wrap="none" lIns="91439" tIns="45720" rIns="91439" bIns="4572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B4120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NUÔI DƯỠNG TÂM HỒN</a:t>
            </a:r>
            <a:endParaRPr lang="en-US" altLang="zh-CN" sz="4000" b="1" dirty="0">
              <a:solidFill>
                <a:srgbClr val="B412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182282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8995" y="3257577"/>
            <a:ext cx="1608535" cy="171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8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5057">
            <a:off x="-104235" y="-147043"/>
            <a:ext cx="1501379" cy="13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3067651" y="1166007"/>
            <a:ext cx="3282554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90" rIns="68579" bIns="34290">
            <a:spAutoFit/>
          </a:bodyPr>
          <a:lstStyle/>
          <a:p>
            <a:pPr algn="ctr"/>
            <a:r>
              <a:rPr lang="en-US" altLang="zh-CN" sz="4000" b="1" u="sng" dirty="0">
                <a:latin typeface="Times New Roman" pitchFamily="18" charset="0"/>
                <a:ea typeface="字魂59号-创粗黑"/>
                <a:cs typeface="Times New Roman" pitchFamily="18" charset="0"/>
              </a:rPr>
              <a:t>BÀI 9</a:t>
            </a:r>
            <a:r>
              <a:rPr lang="en-US" altLang="zh-CN" sz="4000" b="1" dirty="0">
                <a:solidFill>
                  <a:srgbClr val="4BA56F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20283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bldLvl="0" animBg="1"/>
      <p:bldP spid="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599" y="-45791"/>
            <a:ext cx="9122752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0111"/>
            <a:ext cx="9144000" cy="1323439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NV1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KWL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K)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W)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4530864"/>
            <a:ext cx="388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NV3.Luyện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3355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NV2.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47" indent="-400047">
              <a:buAutoNum type="romanUcPeriod"/>
            </a:pP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898" indent="-342898">
              <a:buAutoNum type="arabicPeriod"/>
            </a:pP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8" indent="-342898">
              <a:buAutoNum type="arabicPeriod"/>
            </a:pP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chương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marL="285748" indent="-285748">
              <a:buFontTx/>
              <a:buChar char="-"/>
            </a:pP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-2351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  BÀI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4476750"/>
            <a:ext cx="2209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599" y="-45791"/>
            <a:ext cx="9122752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524471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5790"/>
            <a:ext cx="7193280" cy="64633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9.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Nuôi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dưỡng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1" y="571500"/>
            <a:ext cx="9179353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077063"/>
              </p:ext>
            </p:extLst>
          </p:nvPr>
        </p:nvGraphicFramePr>
        <p:xfrm>
          <a:off x="282056" y="1651273"/>
          <a:ext cx="8595803" cy="328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325">
                  <a:extLst>
                    <a:ext uri="{9D8B030D-6E8A-4147-A177-3AD203B41FA5}">
                      <a16:colId xmlns="" xmlns:a16="http://schemas.microsoft.com/office/drawing/2014/main" val="784921986"/>
                    </a:ext>
                  </a:extLst>
                </a:gridCol>
                <a:gridCol w="2980592">
                  <a:extLst>
                    <a:ext uri="{9D8B030D-6E8A-4147-A177-3AD203B41FA5}">
                      <a16:colId xmlns="" xmlns:a16="http://schemas.microsoft.com/office/drawing/2014/main" val="1345999792"/>
                    </a:ext>
                  </a:extLst>
                </a:gridCol>
                <a:gridCol w="2652886">
                  <a:extLst>
                    <a:ext uri="{9D8B030D-6E8A-4147-A177-3AD203B41FA5}">
                      <a16:colId xmlns="" xmlns:a16="http://schemas.microsoft.com/office/drawing/2014/main" val="2868779213"/>
                    </a:ext>
                  </a:extLst>
                </a:gridCol>
              </a:tblGrid>
              <a:tr h="1428750">
                <a:tc>
                  <a:txBody>
                    <a:bodyPr/>
                    <a:lstStyle/>
                    <a:p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319262"/>
                  </a:ext>
                </a:extLst>
              </a:tr>
              <a:tr h="6172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5312381"/>
                  </a:ext>
                </a:extLst>
              </a:tr>
              <a:tr h="617202">
                <a:tc>
                  <a:txBody>
                    <a:bodyPr/>
                    <a:lstStyle/>
                    <a:p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7873371"/>
                  </a:ext>
                </a:extLst>
              </a:tr>
              <a:tr h="617202">
                <a:tc>
                  <a:txBody>
                    <a:bodyPr/>
                    <a:lstStyle/>
                    <a:p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92487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4D93E4-38A5-A8B8-DDB3-BEF4540897AA}"/>
              </a:ext>
            </a:extLst>
          </p:cNvPr>
          <p:cNvSpPr txBox="1"/>
          <p:nvPr/>
        </p:nvSpPr>
        <p:spPr>
          <a:xfrm>
            <a:off x="2514600" y="1150782"/>
            <a:ext cx="3542788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Phiếu</a:t>
            </a:r>
            <a:r>
              <a:rPr lang="en-US" sz="2400" b="1" dirty="0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039" y="1769410"/>
            <a:ext cx="2962323" cy="1200329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điều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 biết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2" y="1611690"/>
            <a:ext cx="3100753" cy="1569660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 em muốn biết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4972" y="1504950"/>
            <a:ext cx="2652887" cy="1569660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</a:t>
            </a:r>
          </a:p>
          <a:p>
            <a:pPr lvl="0" algn="ctr">
              <a:defRPr/>
            </a:pP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 em học được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600" y="-45791"/>
            <a:ext cx="9163599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524471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5790"/>
            <a:ext cx="7193280" cy="64633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9.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Nuôi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dưỡng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99818"/>
              </p:ext>
            </p:extLst>
          </p:nvPr>
        </p:nvGraphicFramePr>
        <p:xfrm>
          <a:off x="18520" y="1819766"/>
          <a:ext cx="9143999" cy="433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599">
                  <a:extLst>
                    <a:ext uri="{9D8B030D-6E8A-4147-A177-3AD203B41FA5}">
                      <a16:colId xmlns:a16="http://schemas.microsoft.com/office/drawing/2014/main" xmlns="" val="78492198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3459997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868779213"/>
                    </a:ext>
                  </a:extLst>
                </a:gridCol>
              </a:tblGrid>
              <a:tr h="342882">
                <a:tc>
                  <a:txBody>
                    <a:bodyPr/>
                    <a:lstStyle/>
                    <a:p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319262"/>
                  </a:ext>
                </a:extLst>
              </a:tr>
              <a:tr h="39905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31238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5800" y="1729085"/>
            <a:ext cx="64008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điều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 biết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8600" y="1723391"/>
            <a:ext cx="6858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0" y="1729085"/>
            <a:ext cx="9144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76201" y="514350"/>
            <a:ext cx="3276601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971550"/>
            <a:ext cx="7620000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(THỰC HIỆN CỘT K)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69198"/>
              </p:ext>
            </p:extLst>
          </p:nvPr>
        </p:nvGraphicFramePr>
        <p:xfrm>
          <a:off x="312199" y="377226"/>
          <a:ext cx="8595804" cy="641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0601">
                  <a:extLst>
                    <a:ext uri="{9D8B030D-6E8A-4147-A177-3AD203B41FA5}">
                      <a16:colId xmlns:a16="http://schemas.microsoft.com/office/drawing/2014/main" xmlns="" val="78492198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345999792"/>
                    </a:ext>
                  </a:extLst>
                </a:gridCol>
                <a:gridCol w="449803">
                  <a:extLst>
                    <a:ext uri="{9D8B030D-6E8A-4147-A177-3AD203B41FA5}">
                      <a16:colId xmlns:a16="http://schemas.microsoft.com/office/drawing/2014/main" xmlns="" val="2868779213"/>
                    </a:ext>
                  </a:extLst>
                </a:gridCol>
              </a:tblGrid>
              <a:tr h="617202">
                <a:tc>
                  <a:txBody>
                    <a:bodyPr/>
                    <a:lstStyle/>
                    <a:p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319262"/>
                  </a:ext>
                </a:extLst>
              </a:tr>
              <a:tr h="5463522">
                <a:tc>
                  <a:txBody>
                    <a:bodyPr/>
                    <a:lstStyle/>
                    <a:p>
                      <a:pPr marL="136525" indent="-136525" algn="just">
                        <a:buFontTx/>
                        <a:buChar char="-"/>
                        <a:tabLst/>
                      </a:pP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488" indent="-90488" algn="just">
                        <a:buFontTx/>
                        <a:buChar char="-"/>
                        <a:tabLst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4450" indent="-44450" algn="just">
                        <a:buFontTx/>
                        <a:buChar char="-"/>
                        <a:tabLst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chuỗi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44450" indent="-44450">
                        <a:buFontTx/>
                        <a:buChar char="-"/>
                        <a:tabLst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90488" indent="-90488" algn="just">
                        <a:buFontTx/>
                        <a:buChar char="-"/>
                        <a:tabLst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90488" indent="-90488">
                        <a:buFontTx/>
                        <a:buChar char="-"/>
                        <a:tabLst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goại</a:t>
                      </a:r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</a:t>
                      </a:r>
                      <a:r>
                        <a:rPr lang="vi-VN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ành động</a:t>
                      </a:r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ý</a:t>
                      </a:r>
                      <a:r>
                        <a:rPr lang="vi-VN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nghĩ</a:t>
                      </a:r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indent="0">
                        <a:buFontTx/>
                        <a:buNone/>
                        <a:tabLst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marR="0" lvl="0" indent="-28575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3123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4D93E4-38A5-A8B8-DDB3-BEF4540897AA}"/>
              </a:ext>
            </a:extLst>
          </p:cNvPr>
          <p:cNvSpPr txBox="1"/>
          <p:nvPr/>
        </p:nvSpPr>
        <p:spPr>
          <a:xfrm>
            <a:off x="685800" y="-17313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(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K)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18" y="421269"/>
            <a:ext cx="4724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(</a:t>
            </a:r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điều </a:t>
            </a:r>
            <a:r>
              <a:rPr lang="vi-VN" sz="2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 biết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8789" y="384601"/>
            <a:ext cx="11832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 </a:t>
            </a:r>
            <a:r>
              <a:rPr lang="vi-VN" sz="1000" dirty="0" smtClean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(</a:t>
            </a:r>
            <a:r>
              <a:rPr lang="vi-VN" sz="1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</a:t>
            </a:r>
            <a:r>
              <a:rPr lang="vi-VN" sz="1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 em muốn biết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/ </a:t>
            </a:r>
            <a:r>
              <a:rPr lang="en-US" sz="1000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1000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vi-VN" sz="1000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vi-VN" sz="1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 </a:t>
            </a:r>
            <a:r>
              <a:rPr lang="en-US" sz="10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10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8200" y="476961"/>
            <a:ext cx="449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</a:t>
            </a:r>
          </a:p>
          <a:p>
            <a:pPr algn="ctr" defTabSz="914400">
              <a:defRPr/>
            </a:pPr>
            <a:endParaRPr lang="en-US" sz="11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600" y="-45791"/>
            <a:ext cx="9163599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524471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5790"/>
            <a:ext cx="7193280" cy="64633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9.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Nuôi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dưỡng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14414"/>
              </p:ext>
            </p:extLst>
          </p:nvPr>
        </p:nvGraphicFramePr>
        <p:xfrm>
          <a:off x="-76200" y="961246"/>
          <a:ext cx="9143999" cy="4429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599">
                  <a:extLst>
                    <a:ext uri="{9D8B030D-6E8A-4147-A177-3AD203B41FA5}">
                      <a16:colId xmlns:a16="http://schemas.microsoft.com/office/drawing/2014/main" xmlns="" val="78492198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3459997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868779213"/>
                    </a:ext>
                  </a:extLst>
                </a:gridCol>
              </a:tblGrid>
              <a:tr h="439402">
                <a:tc>
                  <a:txBody>
                    <a:bodyPr/>
                    <a:lstStyle/>
                    <a:p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319262"/>
                  </a:ext>
                </a:extLst>
              </a:tr>
              <a:tr h="39905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31238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5800" y="914427"/>
            <a:ext cx="64008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điều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 biết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8600" y="895350"/>
            <a:ext cx="6858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0" y="901043"/>
            <a:ext cx="91440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76200" y="1325842"/>
            <a:ext cx="7848599" cy="4154984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201" y="438150"/>
            <a:ext cx="3200401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19599" y="-45791"/>
            <a:ext cx="9122752" cy="475629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275"/>
            <a:ext cx="9144000" cy="123556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524471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9" tIns="45720" rIns="91439" bIns="45720"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5790"/>
            <a:ext cx="7193280" cy="646331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9.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Nuôi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dưỡng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tâm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                       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1FF4C01-9191-457B-9CE8-9299FBC8F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74312"/>
              </p:ext>
            </p:extLst>
          </p:nvPr>
        </p:nvGraphicFramePr>
        <p:xfrm>
          <a:off x="18502" y="1733550"/>
          <a:ext cx="9179354" cy="401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298">
                  <a:extLst>
                    <a:ext uri="{9D8B030D-6E8A-4147-A177-3AD203B41FA5}">
                      <a16:colId xmlns:a16="http://schemas.microsoft.com/office/drawing/2014/main" xmlns="" val="784921986"/>
                    </a:ext>
                  </a:extLst>
                </a:gridCol>
                <a:gridCol w="7819807">
                  <a:extLst>
                    <a:ext uri="{9D8B030D-6E8A-4147-A177-3AD203B41FA5}">
                      <a16:colId xmlns:a16="http://schemas.microsoft.com/office/drawing/2014/main" xmlns="" val="1345999792"/>
                    </a:ext>
                  </a:extLst>
                </a:gridCol>
                <a:gridCol w="692249">
                  <a:extLst>
                    <a:ext uri="{9D8B030D-6E8A-4147-A177-3AD203B41FA5}">
                      <a16:colId xmlns:a16="http://schemas.microsoft.com/office/drawing/2014/main" xmlns="" val="2868779213"/>
                    </a:ext>
                  </a:extLst>
                </a:gridCol>
              </a:tblGrid>
              <a:tr h="342882">
                <a:tc>
                  <a:txBody>
                    <a:bodyPr/>
                    <a:lstStyle/>
                    <a:p>
                      <a:endParaRPr lang="en-US" sz="1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#9Slide03 Arima Madurai" panose="00000500000000000000" pitchFamily="2" charset="0"/>
                        <a:ea typeface="#9Slide03 Roboto Medium" panose="020000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319262"/>
                  </a:ext>
                </a:extLst>
              </a:tr>
              <a:tr h="367231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34281" marB="342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31238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-152400" y="1581150"/>
            <a:ext cx="784763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7182" y="1276350"/>
            <a:ext cx="7140037" cy="830997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W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(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Những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 em muốn biết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về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truyện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9560" y="1657350"/>
            <a:ext cx="648240" cy="461665"/>
          </a:xfrm>
          <a:prstGeom prst="rect">
            <a:avLst/>
          </a:prstGeom>
        </p:spPr>
        <p:txBody>
          <a:bodyPr wrap="square" lIns="91439" tIns="45720" rIns="91439" bIns="4572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76201" y="514350"/>
            <a:ext cx="9179353" cy="52322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52400" y="914221"/>
            <a:ext cx="8610600" cy="830997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THỰC HIỆN CỘT W)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114550"/>
            <a:ext cx="7696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1979</Words>
  <Application>Microsoft Office PowerPoint</Application>
  <PresentationFormat>On-screen Show (16:9)</PresentationFormat>
  <Paragraphs>302</Paragraphs>
  <Slides>25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Office Theme</vt:lpstr>
      <vt:lpstr>3_Office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Hiện tượng đêm trắng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353</cp:revision>
  <dcterms:created xsi:type="dcterms:W3CDTF">2024-03-15T19:59:30Z</dcterms:created>
  <dcterms:modified xsi:type="dcterms:W3CDTF">2024-04-06T20:25:47Z</dcterms:modified>
</cp:coreProperties>
</file>