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57" r:id="rId3"/>
    <p:sldId id="274" r:id="rId4"/>
    <p:sldId id="275" r:id="rId5"/>
    <p:sldId id="270" r:id="rId6"/>
    <p:sldId id="281" r:id="rId7"/>
    <p:sldId id="282" r:id="rId8"/>
    <p:sldId id="284" r:id="rId9"/>
    <p:sldId id="285" r:id="rId10"/>
    <p:sldId id="287" r:id="rId11"/>
    <p:sldId id="775" r:id="rId12"/>
    <p:sldId id="286" r:id="rId13"/>
    <p:sldId id="776" r:id="rId14"/>
    <p:sldId id="299" r:id="rId15"/>
    <p:sldId id="298" r:id="rId16"/>
    <p:sldId id="300" r:id="rId17"/>
    <p:sldId id="301" r:id="rId18"/>
    <p:sldId id="782" r:id="rId19"/>
    <p:sldId id="784" r:id="rId20"/>
    <p:sldId id="786" r:id="rId21"/>
    <p:sldId id="788" r:id="rId22"/>
    <p:sldId id="302" r:id="rId23"/>
    <p:sldId id="303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3250" autoAdjust="0"/>
  </p:normalViewPr>
  <p:slideViewPr>
    <p:cSldViewPr snapToGrid="0">
      <p:cViewPr varScale="1">
        <p:scale>
          <a:sx n="68" d="100"/>
          <a:sy n="68" d="100"/>
        </p:scale>
        <p:origin x="75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F4E1-D177-44E1-B89E-494087CD592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8180A-CB7F-442A-9976-465A3CF68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0981.713.891- 0366.698.459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4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3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0981.713.891- 0366.698.459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3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0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EB94-63F7-75A5-E24F-B2C6690DE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D5B68-8C2E-9C7E-5D36-5D06017B0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5BA06-0E32-2814-CF9B-8AB552D0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73EF9-7DAC-B8D4-81FE-DBEE5D37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2D1-FFB2-5425-6B48-5E395935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3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AC39-0DD0-9376-15F3-FB212B22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78B19-87EF-BCA6-2851-A059ECCC3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5F6CA-7EDE-5DB8-DACA-18840E0F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1E6BA-2891-4B7B-4562-5DC4DEEB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4FC5D-6041-D790-C00A-E1C0715F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7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2B0F51-1121-E957-0116-12F200229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8B960-C8BA-E040-7E89-FC7441544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3C112-DFC0-927F-782A-4A3A3A31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D9820-B3AB-ED83-4693-11829310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C5E5-98EB-E6D5-B1B6-6397A8F9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3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1ACB1-F885-9889-20B1-C1B72957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4896-DA34-164F-60CC-E71172106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9BEA4-94DB-7D2E-C7F0-E7FA3CC4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B29C8-99CA-46FB-2B83-A0515D43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ED98C-88AC-FF26-24D2-70F5727F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CE45-2739-CE1B-24B3-B06DBC67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1D5B5-6185-B038-2C3C-CA343E439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1304C-7291-1322-2B09-1318A5C1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6F2E7-AE1B-1818-1E5F-B1997666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1C422-8656-BD8F-1517-7D5F65DE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F1BB-E7D8-DA8C-1B90-A809CEA7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F39D1-CA40-2E41-A77A-F3896E15D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5AFB9-EB85-307E-7C82-4AAB21B6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EA1F7-EB42-FEEF-AAF5-8D493E97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783C5-3814-3749-0B05-DD4A64EA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4ECCD-AEED-D6A7-7078-BAE37AFA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9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7B78-38ED-236E-B963-EE49B288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F5684-D1A5-B815-EF42-FECA1DF36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22992-D4C9-BCE3-F80C-B21BE91B1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9911C-6594-7401-D21F-1C1817DA3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91410-5ACA-F554-30AF-A1DFC5B9D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908E0-031A-CE99-6B72-ECEB1870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05A88F-D5BE-5DB0-047E-9AFDD09C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F5625-E7B2-4A06-B9E4-99273FDD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81D0-05BE-3190-A163-B7C8FADE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65118-6263-A5CB-18B7-9ACD6BD0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550F6-DFBD-DCC1-842B-48D2E552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72E81-D501-7B2A-CA6C-39E381F1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8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CDDB4-12B6-3302-1EE1-0FC712198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98E57-9CF2-7C40-3086-0E9D2D69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05F92-CBBF-A6C2-0A82-E482BCE9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7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5BB3-2F4E-CA67-ACBA-A4471836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69404-757C-47DC-06FB-A501D9C9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C23D6-3539-5853-3740-98C5FAFF4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555FF-32C9-07FA-DBA0-5FC6975F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69F26-7EFE-6849-4BCC-DCB3EC36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60E47-512A-372D-733D-0AA89B57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7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B98F-7F9F-DCA8-25E8-0425C094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59D183-5A82-9E6A-F536-EFF1B4305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6D9B8-3433-3A05-B4BB-2F45468BD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FD2CB-5CD4-F957-627C-EE90E4C5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6D24B-E68E-4268-377D-366F3E01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15F06-137D-4486-497B-849CCA58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F0C66B-7E15-45BD-F338-D017D318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075C-C07E-D845-A324-8AEE8997F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BB1D9-C644-2FA8-01F0-C9DC4DBE5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3C3C-E166-4FF4-A58B-551BDB57C3D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EEF3D-BBB6-12DB-DF9F-5A00FC20D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8D650-42D4-5690-CC26-AC421C185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0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6.wdp"/><Relationship Id="rId1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407263" y="2141807"/>
            <a:ext cx="637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7570051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3961"/>
            <a:ext cx="12654116" cy="8244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019800"/>
            <a:ext cx="580531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F6392-8E83-E459-76B2-2954E9D2B9DE}"/>
              </a:ext>
            </a:extLst>
          </p:cNvPr>
          <p:cNvSpPr txBox="1"/>
          <p:nvPr/>
        </p:nvSpPr>
        <p:spPr>
          <a:xfrm>
            <a:off x="442452" y="941393"/>
            <a:ext cx="805791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Tô-mô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[...]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B64B7-9F75-8393-CC15-753AF9109809}"/>
              </a:ext>
            </a:extLst>
          </p:cNvPr>
          <p:cNvSpPr txBox="1"/>
          <p:nvPr/>
        </p:nvSpPr>
        <p:spPr>
          <a:xfrm>
            <a:off x="906011" y="225369"/>
            <a:ext cx="9738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vi-VN" sz="2800" b="1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3CCE336-8A6A-B83B-ABA1-717BBB6F62FF}"/>
              </a:ext>
            </a:extLst>
          </p:cNvPr>
          <p:cNvSpPr/>
          <p:nvPr/>
        </p:nvSpPr>
        <p:spPr>
          <a:xfrm>
            <a:off x="8275230" y="1032387"/>
            <a:ext cx="615172" cy="5206181"/>
          </a:xfrm>
          <a:prstGeom prst="rightBrace">
            <a:avLst>
              <a:gd name="adj1" fmla="val 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B596554-EDD7-4779-B552-EEEB5662A4FD}"/>
              </a:ext>
            </a:extLst>
          </p:cNvPr>
          <p:cNvSpPr/>
          <p:nvPr/>
        </p:nvSpPr>
        <p:spPr>
          <a:xfrm>
            <a:off x="8713427" y="1032387"/>
            <a:ext cx="3277012" cy="3311014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57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711" y="-309717"/>
            <a:ext cx="13037575" cy="8200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9709" y="5805934"/>
            <a:ext cx="871657" cy="1258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F6392-8E83-E459-76B2-2954E9D2B9DE}"/>
              </a:ext>
            </a:extLst>
          </p:cNvPr>
          <p:cNvSpPr txBox="1"/>
          <p:nvPr/>
        </p:nvSpPr>
        <p:spPr>
          <a:xfrm>
            <a:off x="294702" y="951645"/>
            <a:ext cx="889440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Tô-mô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[...] Sau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Kô-ba-gia-sơ-ki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B64B7-9F75-8393-CC15-753AF9109809}"/>
              </a:ext>
            </a:extLst>
          </p:cNvPr>
          <p:cNvSpPr txBox="1"/>
          <p:nvPr/>
        </p:nvSpPr>
        <p:spPr>
          <a:xfrm>
            <a:off x="906010" y="257392"/>
            <a:ext cx="9738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vi-VN" sz="2800" b="1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3CCE336-8A6A-B83B-ABA1-717BBB6F62FF}"/>
              </a:ext>
            </a:extLst>
          </p:cNvPr>
          <p:cNvSpPr/>
          <p:nvPr/>
        </p:nvSpPr>
        <p:spPr>
          <a:xfrm>
            <a:off x="9247836" y="1222670"/>
            <a:ext cx="632735" cy="4720930"/>
          </a:xfrm>
          <a:prstGeom prst="rightBrace">
            <a:avLst>
              <a:gd name="adj1" fmla="val 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A20B5A-5E0E-4C6C-8E28-778DF628B5E6}"/>
              </a:ext>
            </a:extLst>
          </p:cNvPr>
          <p:cNvSpPr txBox="1"/>
          <p:nvPr/>
        </p:nvSpPr>
        <p:spPr>
          <a:xfrm>
            <a:off x="10160258" y="2244306"/>
            <a:ext cx="1771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6674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05" y="92634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450C73-662E-4294-A3CA-F524FEB1886D}"/>
              </a:ext>
            </a:extLst>
          </p:cNvPr>
          <p:cNvSpPr txBox="1"/>
          <p:nvPr/>
        </p:nvSpPr>
        <p:spPr>
          <a:xfrm>
            <a:off x="1179986" y="390199"/>
            <a:ext cx="982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EB245-97B2-4060-822A-0E922E26B9D6}"/>
              </a:ext>
            </a:extLst>
          </p:cNvPr>
          <p:cNvSpPr txBox="1"/>
          <p:nvPr/>
        </p:nvSpPr>
        <p:spPr>
          <a:xfrm>
            <a:off x="3886200" y="1371600"/>
            <a:ext cx="338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C86E7A7-72DB-4B63-82C9-468A3CD8A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467027"/>
              </p:ext>
            </p:extLst>
          </p:nvPr>
        </p:nvGraphicFramePr>
        <p:xfrm>
          <a:off x="1974161" y="2257424"/>
          <a:ext cx="7907258" cy="2325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3629">
                  <a:extLst>
                    <a:ext uri="{9D8B030D-6E8A-4147-A177-3AD203B41FA5}">
                      <a16:colId xmlns:a16="http://schemas.microsoft.com/office/drawing/2014/main" val="1443247887"/>
                    </a:ext>
                  </a:extLst>
                </a:gridCol>
                <a:gridCol w="3953629">
                  <a:extLst>
                    <a:ext uri="{9D8B030D-6E8A-4147-A177-3AD203B41FA5}">
                      <a16:colId xmlns:a16="http://schemas.microsoft.com/office/drawing/2014/main" val="1138511891"/>
                    </a:ext>
                  </a:extLst>
                </a:gridCol>
              </a:tblGrid>
              <a:tr h="5447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162597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078052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499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4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05" y="92634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450C73-662E-4294-A3CA-F524FEB1886D}"/>
              </a:ext>
            </a:extLst>
          </p:cNvPr>
          <p:cNvSpPr txBox="1"/>
          <p:nvPr/>
        </p:nvSpPr>
        <p:spPr>
          <a:xfrm>
            <a:off x="1179986" y="574903"/>
            <a:ext cx="982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EB245-97B2-4060-822A-0E922E26B9D6}"/>
              </a:ext>
            </a:extLst>
          </p:cNvPr>
          <p:cNvSpPr txBox="1"/>
          <p:nvPr/>
        </p:nvSpPr>
        <p:spPr>
          <a:xfrm>
            <a:off x="3900948" y="1153622"/>
            <a:ext cx="338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C86E7A7-72DB-4B63-82C9-468A3CD8A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657773"/>
              </p:ext>
            </p:extLst>
          </p:nvPr>
        </p:nvGraphicFramePr>
        <p:xfrm>
          <a:off x="619432" y="1690669"/>
          <a:ext cx="10381572" cy="351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4559">
                  <a:extLst>
                    <a:ext uri="{9D8B030D-6E8A-4147-A177-3AD203B41FA5}">
                      <a16:colId xmlns:a16="http://schemas.microsoft.com/office/drawing/2014/main" val="1443247887"/>
                    </a:ext>
                  </a:extLst>
                </a:gridCol>
                <a:gridCol w="8237013">
                  <a:extLst>
                    <a:ext uri="{9D8B030D-6E8A-4147-A177-3AD203B41FA5}">
                      <a16:colId xmlns:a16="http://schemas.microsoft.com/office/drawing/2014/main" val="1138511891"/>
                    </a:ext>
                  </a:extLst>
                </a:gridCol>
              </a:tblGrid>
              <a:tr h="5194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162597"/>
                  </a:ext>
                </a:extLst>
              </a:tr>
              <a:tr h="1005998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tò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mò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078052"/>
                  </a:ext>
                </a:extLst>
              </a:tr>
              <a:tr h="1994547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toả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Tô-mô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499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08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088481" y="2150196"/>
            <a:ext cx="637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5461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625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30D2E-CE9A-1AE8-FDD8-06766999E349}"/>
              </a:ext>
            </a:extLst>
          </p:cNvPr>
          <p:cNvSpPr txBox="1"/>
          <p:nvPr/>
        </p:nvSpPr>
        <p:spPr>
          <a:xfrm>
            <a:off x="5154009" y="417865"/>
            <a:ext cx="3276927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F543A-B3CF-94F0-7B14-227037571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9535" y="1080025"/>
            <a:ext cx="9338883" cy="45463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38F2D8-22AE-BAA4-58A8-055DA0B44A94}"/>
              </a:ext>
            </a:extLst>
          </p:cNvPr>
          <p:cNvSpPr txBox="1"/>
          <p:nvPr/>
        </p:nvSpPr>
        <p:spPr>
          <a:xfrm>
            <a:off x="3690258" y="2227745"/>
            <a:ext cx="62722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Theo em,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văn bản là gì?</a:t>
            </a:r>
          </a:p>
          <a:p>
            <a:pPr lvl="0" algn="just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Nghệ thuật đặc sắc được thể hiện qua văn bản? </a:t>
            </a:r>
          </a:p>
        </p:txBody>
      </p:sp>
    </p:spTree>
    <p:extLst>
      <p:ext uri="{BB962C8B-B14F-4D97-AF65-F5344CB8AC3E}">
        <p14:creationId xmlns:p14="http://schemas.microsoft.com/office/powerpoint/2010/main" val="35732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52BC65-1AE6-64F2-0B6F-B748F846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B08CEB-F3FB-4EF7-92EE-DC207C407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1799" y="5174369"/>
            <a:ext cx="1166070" cy="1683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99A14-2696-E5B0-7600-49F82DCB0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42" b="90262" l="9524" r="89418">
                        <a14:foregroundMark x1="52381" y1="8240" x2="54497" y2="7116"/>
                        <a14:foregroundMark x1="54497" y1="7116" x2="54497" y2="7116"/>
                        <a14:foregroundMark x1="47090" y1="88764" x2="47090" y2="88764"/>
                        <a14:foregroundMark x1="46032" y1="90262" x2="46032" y2="90262"/>
                        <a14:foregroundMark x1="42328" y1="90262" x2="42328" y2="90262"/>
                        <a14:foregroundMark x1="40212" y1="86517" x2="40212" y2="86517"/>
                        <a14:foregroundMark x1="42857" y1="85019" x2="42857" y2="85019"/>
                        <a14:foregroundMark x1="44974" y1="82397" x2="47090" y2="82397"/>
                        <a14:foregroundMark x1="49206" y1="82772" x2="50794" y2="82397"/>
                        <a14:foregroundMark x1="53968" y1="82772" x2="59788" y2="83895"/>
                        <a14:foregroundMark x1="59788" y1="83895" x2="59788" y2="83895"/>
                        <a14:foregroundMark x1="60847" y1="85019" x2="60847" y2="86891"/>
                        <a14:foregroundMark x1="61376" y1="87266" x2="61376" y2="87266"/>
                        <a14:foregroundMark x1="61376" y1="87266" x2="61376" y2="87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0226" y="4861422"/>
            <a:ext cx="1484569" cy="2097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2E83A-A14A-D8C3-26C4-D1063B36A20A}"/>
              </a:ext>
            </a:extLst>
          </p:cNvPr>
          <p:cNvSpPr txBox="1"/>
          <p:nvPr/>
        </p:nvSpPr>
        <p:spPr>
          <a:xfrm>
            <a:off x="4422810" y="284362"/>
            <a:ext cx="33463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F2D985-B58B-AA4D-E078-0979C935F7F0}"/>
              </a:ext>
            </a:extLst>
          </p:cNvPr>
          <p:cNvSpPr/>
          <p:nvPr/>
        </p:nvSpPr>
        <p:spPr>
          <a:xfrm>
            <a:off x="124996" y="1891716"/>
            <a:ext cx="3348046" cy="1537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C4959D-B7FE-1AB7-FD5A-A3BF75AE3EC7}"/>
              </a:ext>
            </a:extLst>
          </p:cNvPr>
          <p:cNvSpPr/>
          <p:nvPr/>
        </p:nvSpPr>
        <p:spPr>
          <a:xfrm>
            <a:off x="1102016" y="1687286"/>
            <a:ext cx="4581806" cy="4328898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just">
              <a:buAutoNum type="arabicPeriod"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sz="2400" dirty="0"/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Tô-mô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DB72A4-CA41-E189-211F-7D1F2E24290A}"/>
              </a:ext>
            </a:extLst>
          </p:cNvPr>
          <p:cNvSpPr/>
          <p:nvPr/>
        </p:nvSpPr>
        <p:spPr>
          <a:xfrm>
            <a:off x="6472192" y="1331748"/>
            <a:ext cx="4581806" cy="59022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Nghệ thuật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FB6650-2730-69C0-AD85-D23FE3D9BA25}"/>
              </a:ext>
            </a:extLst>
          </p:cNvPr>
          <p:cNvSpPr/>
          <p:nvPr/>
        </p:nvSpPr>
        <p:spPr>
          <a:xfrm>
            <a:off x="6239992" y="2116243"/>
            <a:ext cx="4788095" cy="3837767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463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407263" y="2141807"/>
            <a:ext cx="637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19267416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E5ADD6C-6BF9-45DF-BF71-F2B00CD07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0"/>
            <a:ext cx="12192000" cy="6854653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25023" y="766168"/>
            <a:ext cx="10688006" cy="122139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702"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Văn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bản“Tốt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2" y="243604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7" y="244023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2" y="332521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7" y="332940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4" y="2461519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3358581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3370178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2481490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52E7FA4-7442-4BA0-B851-16FBDF0D9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5"/>
            <a:ext cx="12192000" cy="6854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1" y="5130391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2" y="910176"/>
            <a:ext cx="10398761" cy="125724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Văn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(TOTTO-CHAN)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2" y="262777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 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6" y="2631961"/>
            <a:ext cx="498748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2" y="3516946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-93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Lê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6" y="3481910"/>
            <a:ext cx="498748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2653247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5" y="3580540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75" y="3643970"/>
            <a:ext cx="804743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03" y="2704922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9FF29D-C8AF-AE33-1EA6-E17A13EB6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73BDF6-EA7F-DD95-BAA9-F6870C1F5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380" y="904004"/>
            <a:ext cx="4220496" cy="3467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ED8BF-5897-0889-EEDA-668C6D9C1C22}"/>
              </a:ext>
            </a:extLst>
          </p:cNvPr>
          <p:cNvSpPr txBox="1"/>
          <p:nvPr/>
        </p:nvSpPr>
        <p:spPr>
          <a:xfrm>
            <a:off x="1956836" y="1706970"/>
            <a:ext cx="27008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đã</a:t>
            </a:r>
            <a:r>
              <a:rPr lang="en-US" sz="2400" i="1" dirty="0"/>
              <a:t> </a:t>
            </a:r>
            <a:r>
              <a:rPr lang="en-US" sz="2400" i="1" dirty="0" err="1"/>
              <a:t>từng</a:t>
            </a:r>
            <a:r>
              <a:rPr lang="en-US" sz="2400" i="1" dirty="0"/>
              <a:t> </a:t>
            </a:r>
            <a:r>
              <a:rPr lang="en-US" sz="2400" i="1" dirty="0" err="1"/>
              <a:t>học</a:t>
            </a:r>
            <a:r>
              <a:rPr lang="en-US" sz="2400" i="1" dirty="0"/>
              <a:t> hay </a:t>
            </a:r>
            <a:r>
              <a:rPr lang="en-US" sz="2400" i="1" dirty="0" err="1"/>
              <a:t>được</a:t>
            </a:r>
            <a:r>
              <a:rPr lang="en-US" sz="2400" i="1" dirty="0"/>
              <a:t> </a:t>
            </a:r>
            <a:r>
              <a:rPr lang="en-US" sz="2400" i="1" dirty="0" err="1"/>
              <a:t>đọc</a:t>
            </a:r>
            <a:r>
              <a:rPr lang="en-US" sz="2400" i="1" dirty="0"/>
              <a:t> </a:t>
            </a:r>
            <a:r>
              <a:rPr lang="en-US" sz="2400" i="1" dirty="0" err="1"/>
              <a:t>những</a:t>
            </a:r>
            <a:r>
              <a:rPr lang="en-US" sz="2400" i="1" dirty="0"/>
              <a:t> </a:t>
            </a:r>
            <a:r>
              <a:rPr lang="en-US" sz="2400" i="1" dirty="0" err="1"/>
              <a:t>văn</a:t>
            </a:r>
            <a:r>
              <a:rPr lang="en-US" sz="2400" i="1" dirty="0"/>
              <a:t> </a:t>
            </a:r>
            <a:r>
              <a:rPr lang="en-US" sz="2400" i="1" dirty="0" err="1"/>
              <a:t>bản</a:t>
            </a:r>
            <a:r>
              <a:rPr lang="en-US" sz="2400" i="1" dirty="0"/>
              <a:t> </a:t>
            </a:r>
            <a:r>
              <a:rPr lang="en-US" sz="2400" i="1" dirty="0" err="1"/>
              <a:t>nào</a:t>
            </a:r>
            <a:r>
              <a:rPr lang="en-US" sz="2400" i="1" dirty="0"/>
              <a:t> </a:t>
            </a:r>
            <a:r>
              <a:rPr lang="en-US" sz="2400" i="1" dirty="0" err="1"/>
              <a:t>viết</a:t>
            </a:r>
            <a:r>
              <a:rPr lang="en-US" sz="2400" i="1" dirty="0"/>
              <a:t> </a:t>
            </a:r>
            <a:r>
              <a:rPr lang="en-US" sz="2400" i="1" dirty="0" err="1"/>
              <a:t>về</a:t>
            </a:r>
            <a:r>
              <a:rPr lang="en-US" sz="2400" i="1" dirty="0"/>
              <a:t> </a:t>
            </a:r>
            <a:r>
              <a:rPr lang="en-US" sz="2400" i="1" dirty="0" err="1"/>
              <a:t>đề</a:t>
            </a:r>
            <a:r>
              <a:rPr lang="en-US" sz="2400" i="1" dirty="0"/>
              <a:t> </a:t>
            </a:r>
            <a:r>
              <a:rPr lang="en-US" sz="2400" i="1" dirty="0" err="1"/>
              <a:t>tài</a:t>
            </a:r>
            <a:r>
              <a:rPr lang="en-US" sz="2400" i="1" dirty="0"/>
              <a:t> </a:t>
            </a:r>
            <a:r>
              <a:rPr lang="en-US" sz="2400" i="1" dirty="0" err="1"/>
              <a:t>trẻ</a:t>
            </a:r>
            <a:r>
              <a:rPr lang="en-US" sz="2400" i="1" dirty="0"/>
              <a:t>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chưa</a:t>
            </a:r>
            <a:r>
              <a:rPr lang="en-US" sz="2400" i="1" dirty="0"/>
              <a:t>?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kể</a:t>
            </a:r>
            <a:r>
              <a:rPr lang="en-US" sz="2400" i="1" dirty="0"/>
              <a:t> </a:t>
            </a:r>
            <a:r>
              <a:rPr lang="en-US" sz="2400" i="1" dirty="0" err="1"/>
              <a:t>tên</a:t>
            </a:r>
            <a:r>
              <a:rPr lang="en-US" sz="2400" i="1" dirty="0"/>
              <a:t>? 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033F6B-0746-6864-967B-6067BF675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063" y="3045194"/>
            <a:ext cx="2012705" cy="28407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A3DE63-17F9-695A-E8B6-073CA2008305}"/>
              </a:ext>
            </a:extLst>
          </p:cNvPr>
          <p:cNvSpPr txBox="1"/>
          <p:nvPr/>
        </p:nvSpPr>
        <p:spPr>
          <a:xfrm rot="2033350">
            <a:off x="8366146" y="1190769"/>
            <a:ext cx="319397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52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DEBB6BD-C7F4-4680-B29A-EFD701070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5"/>
            <a:ext cx="12192000" cy="6854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3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0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1" y="5130391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18303" y="878297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95889" y="262777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02689" y="2631961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95889" y="3554554"/>
            <a:ext cx="4906799" cy="9479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02688" y="3527045"/>
            <a:ext cx="4951165" cy="10022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2653247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3550309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3561906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745" y="2704922"/>
            <a:ext cx="804743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52E7FA4-7442-4BA0-B851-16FBDF0D9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5"/>
            <a:ext cx="12192000" cy="6854653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2" y="910176"/>
            <a:ext cx="10398761" cy="125724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(TOTTO-CHAN)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2" y="262777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6" y="2631961"/>
            <a:ext cx="498748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34171" y="351694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6" y="3491017"/>
            <a:ext cx="498748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2653247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5" y="3580540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75" y="3643970"/>
            <a:ext cx="804743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03" y="2704922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407263" y="2141807"/>
            <a:ext cx="637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76458012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"/>
            <a:ext cx="12192000" cy="7625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30D2E-CE9A-1AE8-FDD8-06766999E349}"/>
              </a:ext>
            </a:extLst>
          </p:cNvPr>
          <p:cNvSpPr txBox="1"/>
          <p:nvPr/>
        </p:nvSpPr>
        <p:spPr>
          <a:xfrm rot="19477489">
            <a:off x="1381127" y="778859"/>
            <a:ext cx="3276927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F543A-B3CF-94F0-7B14-227037571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0173" y="819284"/>
            <a:ext cx="9364794" cy="51814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38F2D8-22AE-BAA4-58A8-055DA0B44A94}"/>
              </a:ext>
            </a:extLst>
          </p:cNvPr>
          <p:cNvSpPr txBox="1"/>
          <p:nvPr/>
        </p:nvSpPr>
        <p:spPr>
          <a:xfrm>
            <a:off x="4695302" y="2227745"/>
            <a:ext cx="526716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viết đoạn văn (5-7 câu) nêu cảm nghĩ của em về hình ảnh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6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52BC65-1AE6-64F2-0B6F-B748F846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B08CEB-F3FB-4EF7-92EE-DC207C407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1799" y="5174369"/>
            <a:ext cx="1166070" cy="1683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99A14-2696-E5B0-7600-49F82DCB0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42" b="90262" l="9524" r="89418">
                        <a14:foregroundMark x1="52381" y1="8240" x2="54497" y2="7116"/>
                        <a14:foregroundMark x1="54497" y1="7116" x2="54497" y2="7116"/>
                        <a14:foregroundMark x1="47090" y1="88764" x2="47090" y2="88764"/>
                        <a14:foregroundMark x1="46032" y1="90262" x2="46032" y2="90262"/>
                        <a14:foregroundMark x1="42328" y1="90262" x2="42328" y2="90262"/>
                        <a14:foregroundMark x1="40212" y1="86517" x2="40212" y2="86517"/>
                        <a14:foregroundMark x1="42857" y1="85019" x2="42857" y2="85019"/>
                        <a14:foregroundMark x1="44974" y1="82397" x2="47090" y2="82397"/>
                        <a14:foregroundMark x1="49206" y1="82772" x2="50794" y2="82397"/>
                        <a14:foregroundMark x1="53968" y1="82772" x2="59788" y2="83895"/>
                        <a14:foregroundMark x1="59788" y1="83895" x2="59788" y2="83895"/>
                        <a14:foregroundMark x1="60847" y1="85019" x2="60847" y2="86891"/>
                        <a14:foregroundMark x1="61376" y1="87266" x2="61376" y2="87266"/>
                        <a14:foregroundMark x1="61376" y1="87266" x2="61376" y2="87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0226" y="4861422"/>
            <a:ext cx="1484569" cy="2097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2E83A-A14A-D8C3-26C4-D1063B36A20A}"/>
              </a:ext>
            </a:extLst>
          </p:cNvPr>
          <p:cNvSpPr txBox="1"/>
          <p:nvPr/>
        </p:nvSpPr>
        <p:spPr>
          <a:xfrm>
            <a:off x="3765258" y="284362"/>
            <a:ext cx="5697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TỰ HỌC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E9080B-3F37-A884-2EF7-D55BC58E4FF7}"/>
              </a:ext>
            </a:extLst>
          </p:cNvPr>
          <p:cNvSpPr/>
          <p:nvPr/>
        </p:nvSpPr>
        <p:spPr>
          <a:xfrm>
            <a:off x="882840" y="1559303"/>
            <a:ext cx="3965462" cy="25030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F2D985-B58B-AA4D-E078-0979C935F7F0}"/>
              </a:ext>
            </a:extLst>
          </p:cNvPr>
          <p:cNvSpPr/>
          <p:nvPr/>
        </p:nvSpPr>
        <p:spPr>
          <a:xfrm>
            <a:off x="124996" y="1891716"/>
            <a:ext cx="3348046" cy="1537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C4959D-B7FE-1AB7-FD5A-A3BF75AE3EC7}"/>
              </a:ext>
            </a:extLst>
          </p:cNvPr>
          <p:cNvSpPr/>
          <p:nvPr/>
        </p:nvSpPr>
        <p:spPr>
          <a:xfrm>
            <a:off x="1324343" y="1891716"/>
            <a:ext cx="3591365" cy="25030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3F40E4-495C-BA17-18B4-91901BE494CA}"/>
              </a:ext>
            </a:extLst>
          </p:cNvPr>
          <p:cNvSpPr/>
          <p:nvPr/>
        </p:nvSpPr>
        <p:spPr>
          <a:xfrm>
            <a:off x="6528997" y="1788829"/>
            <a:ext cx="4586529" cy="260595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DB72A4-CA41-E189-211F-7D1F2E24290A}"/>
              </a:ext>
            </a:extLst>
          </p:cNvPr>
          <p:cNvSpPr/>
          <p:nvPr/>
        </p:nvSpPr>
        <p:spPr>
          <a:xfrm>
            <a:off x="6945220" y="1984497"/>
            <a:ext cx="4438641" cy="25030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phiếu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323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7B6CE6-57E7-152A-6E2F-4929E417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80" y="0"/>
            <a:ext cx="12284279" cy="7524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68238B-5366-69E4-195A-8FA4F03E0DCA}"/>
              </a:ext>
            </a:extLst>
          </p:cNvPr>
          <p:cNvSpPr txBox="1"/>
          <p:nvPr/>
        </p:nvSpPr>
        <p:spPr>
          <a:xfrm>
            <a:off x="2969303" y="897025"/>
            <a:ext cx="5713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4D3DC-D062-9327-9A51-AB47AEC831D1}"/>
              </a:ext>
            </a:extLst>
          </p:cNvPr>
          <p:cNvSpPr txBox="1"/>
          <p:nvPr/>
        </p:nvSpPr>
        <p:spPr>
          <a:xfrm>
            <a:off x="722786" y="1604911"/>
            <a:ext cx="10895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TỐT-TÔ-CHAN BÊN CỬA SỔ: KHI TRẺ CON L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 LÊN TRONG TÌNH TH</a:t>
            </a:r>
            <a:r>
              <a:rPr lang="vi-VN" sz="6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BC2705-620A-6DAC-49BB-5B0301372C1A}"/>
              </a:ext>
            </a:extLst>
          </p:cNvPr>
          <p:cNvSpPr txBox="1"/>
          <p:nvPr/>
        </p:nvSpPr>
        <p:spPr>
          <a:xfrm>
            <a:off x="4471988" y="5021231"/>
            <a:ext cx="4586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7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69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407263" y="2141807"/>
            <a:ext cx="6374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3632304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57" y="-76201"/>
            <a:ext cx="12192000" cy="7625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30D2E-CE9A-1AE8-FDD8-06766999E349}"/>
              </a:ext>
            </a:extLst>
          </p:cNvPr>
          <p:cNvSpPr txBox="1"/>
          <p:nvPr/>
        </p:nvSpPr>
        <p:spPr>
          <a:xfrm>
            <a:off x="583035" y="1090344"/>
            <a:ext cx="8685302" cy="917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TRẢI NGHIỆM CỦA VĂN BẢN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8F2D8-22AE-BAA4-58A8-055DA0B44A94}"/>
              </a:ext>
            </a:extLst>
          </p:cNvPr>
          <p:cNvSpPr txBox="1"/>
          <p:nvPr/>
        </p:nvSpPr>
        <p:spPr>
          <a:xfrm>
            <a:off x="873354" y="2620788"/>
            <a:ext cx="2044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8DD237-B677-6775-8483-7ACAC8A007A7}"/>
              </a:ext>
            </a:extLst>
          </p:cNvPr>
          <p:cNvSpPr txBox="1"/>
          <p:nvPr/>
        </p:nvSpPr>
        <p:spPr>
          <a:xfrm>
            <a:off x="2706394" y="2669494"/>
            <a:ext cx="85129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19225-C653-00A8-4824-B5FE2550D181}"/>
              </a:ext>
            </a:extLst>
          </p:cNvPr>
          <p:cNvSpPr txBox="1"/>
          <p:nvPr/>
        </p:nvSpPr>
        <p:spPr>
          <a:xfrm>
            <a:off x="873354" y="3651421"/>
            <a:ext cx="1684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0448DB-0572-5139-38FC-F02149323047}"/>
              </a:ext>
            </a:extLst>
          </p:cNvPr>
          <p:cNvSpPr txBox="1"/>
          <p:nvPr/>
        </p:nvSpPr>
        <p:spPr>
          <a:xfrm>
            <a:off x="873354" y="1839618"/>
            <a:ext cx="2166458" cy="742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-Đọc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82637D-B157-04BC-D94B-B73436D0AB9C}"/>
              </a:ext>
            </a:extLst>
          </p:cNvPr>
          <p:cNvSpPr txBox="1"/>
          <p:nvPr/>
        </p:nvSpPr>
        <p:spPr>
          <a:xfrm>
            <a:off x="2473554" y="3651421"/>
            <a:ext cx="1684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088481" y="2150196"/>
            <a:ext cx="6374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SUY NGẪM VÀ PHẢN HỒI </a:t>
            </a:r>
          </a:p>
        </p:txBody>
      </p:sp>
    </p:spTree>
    <p:extLst>
      <p:ext uri="{BB962C8B-B14F-4D97-AF65-F5344CB8AC3E}">
        <p14:creationId xmlns:p14="http://schemas.microsoft.com/office/powerpoint/2010/main" val="146765283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2092288" y="2336393"/>
            <a:ext cx="840154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dirty="0"/>
              <a:t>1.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đặc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văn</a:t>
            </a:r>
            <a:r>
              <a:rPr lang="en-US" sz="3200" b="1" dirty="0"/>
              <a:t> </a:t>
            </a:r>
            <a:r>
              <a:rPr lang="en-US" sz="3200" b="1" dirty="0" err="1"/>
              <a:t>bản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giới</a:t>
            </a:r>
            <a:r>
              <a:rPr lang="en-US" sz="3200" b="1" dirty="0"/>
              <a:t> </a:t>
            </a:r>
            <a:r>
              <a:rPr lang="en-US" sz="3200" b="1" dirty="0" err="1"/>
              <a:t>thiệu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cuốn</a:t>
            </a:r>
            <a:r>
              <a:rPr lang="en-US" sz="3200" b="1" dirty="0"/>
              <a:t> </a:t>
            </a:r>
            <a:r>
              <a:rPr lang="en-US" sz="3200" b="1" dirty="0" err="1"/>
              <a:t>sách</a:t>
            </a:r>
            <a:r>
              <a:rPr lang="en-US" sz="3200" b="1" dirty="0"/>
              <a:t>:</a:t>
            </a:r>
            <a:endParaRPr lang="en-US" sz="32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E0995-5304-DCCB-2B23-D32341D5CA41}"/>
              </a:ext>
            </a:extLst>
          </p:cNvPr>
          <p:cNvSpPr txBox="1"/>
          <p:nvPr/>
        </p:nvSpPr>
        <p:spPr>
          <a:xfrm>
            <a:off x="1847510" y="1573253"/>
            <a:ext cx="637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SUY NGẪM VÀ PHẢN HỒI </a:t>
            </a:r>
          </a:p>
        </p:txBody>
      </p:sp>
    </p:spTree>
    <p:extLst>
      <p:ext uri="{BB962C8B-B14F-4D97-AF65-F5344CB8AC3E}">
        <p14:creationId xmlns:p14="http://schemas.microsoft.com/office/powerpoint/2010/main" val="291781823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625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30D2E-CE9A-1AE8-FDD8-06766999E349}"/>
              </a:ext>
            </a:extLst>
          </p:cNvPr>
          <p:cNvSpPr txBox="1"/>
          <p:nvPr/>
        </p:nvSpPr>
        <p:spPr>
          <a:xfrm>
            <a:off x="628650" y="174584"/>
            <a:ext cx="9929813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150000"/>
              </a:lnSpc>
              <a:buAutoNum type="arabicPeriod"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1643A2-C7A8-4107-A2D9-3CF73E985ABD}"/>
              </a:ext>
            </a:extLst>
          </p:cNvPr>
          <p:cNvSpPr txBox="1"/>
          <p:nvPr/>
        </p:nvSpPr>
        <p:spPr>
          <a:xfrm>
            <a:off x="4243387" y="2300288"/>
            <a:ext cx="403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88BEA93-652A-403B-9C39-2B1C6BF6C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41057"/>
              </p:ext>
            </p:extLst>
          </p:nvPr>
        </p:nvGraphicFramePr>
        <p:xfrm>
          <a:off x="2028825" y="2966936"/>
          <a:ext cx="8704489" cy="2076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3375">
                  <a:extLst>
                    <a:ext uri="{9D8B030D-6E8A-4147-A177-3AD203B41FA5}">
                      <a16:colId xmlns:a16="http://schemas.microsoft.com/office/drawing/2014/main" val="2637500605"/>
                    </a:ext>
                  </a:extLst>
                </a:gridCol>
                <a:gridCol w="4561114">
                  <a:extLst>
                    <a:ext uri="{9D8B030D-6E8A-4147-A177-3AD203B41FA5}">
                      <a16:colId xmlns:a16="http://schemas.microsoft.com/office/drawing/2014/main" val="1955933481"/>
                    </a:ext>
                  </a:extLst>
                </a:gridCol>
              </a:tblGrid>
              <a:tr h="5191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63228"/>
                  </a:ext>
                </a:extLst>
              </a:tr>
              <a:tr h="5191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371332"/>
                  </a:ext>
                </a:extLst>
              </a:tr>
              <a:tr h="5191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168028"/>
                  </a:ext>
                </a:extLst>
              </a:tr>
              <a:tr h="5191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99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6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2B6B31-8E84-48E1-94C4-59218AB1F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30212"/>
              </p:ext>
            </p:extLst>
          </p:nvPr>
        </p:nvGraphicFramePr>
        <p:xfrm>
          <a:off x="0" y="973793"/>
          <a:ext cx="12192000" cy="545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5050">
                  <a:extLst>
                    <a:ext uri="{9D8B030D-6E8A-4147-A177-3AD203B41FA5}">
                      <a16:colId xmlns:a16="http://schemas.microsoft.com/office/drawing/2014/main" val="3548216447"/>
                    </a:ext>
                  </a:extLst>
                </a:gridCol>
                <a:gridCol w="9416950">
                  <a:extLst>
                    <a:ext uri="{9D8B030D-6E8A-4147-A177-3AD203B41FA5}">
                      <a16:colId xmlns:a16="http://schemas.microsoft.com/office/drawing/2014/main" val="2735266101"/>
                    </a:ext>
                  </a:extLst>
                </a:gridCol>
              </a:tblGrid>
              <a:tr h="24331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ĐẶC ĐIỂM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 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34141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Sa-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pô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644269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1, 2: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3-&gt;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946548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phi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bìa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37907"/>
                  </a:ext>
                </a:extLst>
              </a:tr>
              <a:tr h="243311">
                <a:tc gridSpan="2"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8462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19F85D-5CDF-4497-A74E-D3C92BAA917B}"/>
              </a:ext>
            </a:extLst>
          </p:cNvPr>
          <p:cNvSpPr txBox="1"/>
          <p:nvPr/>
        </p:nvSpPr>
        <p:spPr>
          <a:xfrm>
            <a:off x="0" y="5626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432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1245</Words>
  <Application>Microsoft Office PowerPoint</Application>
  <PresentationFormat>Widescreen</PresentationFormat>
  <Paragraphs>128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#9Slide05 Fourth Medium</vt:lpstr>
      <vt:lpstr>.VnTime</vt:lpstr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MyPC</cp:lastModifiedBy>
  <cp:revision>62</cp:revision>
  <dcterms:created xsi:type="dcterms:W3CDTF">2022-07-12T11:45:13Z</dcterms:created>
  <dcterms:modified xsi:type="dcterms:W3CDTF">2025-03-18T23:50:52Z</dcterms:modified>
</cp:coreProperties>
</file>